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25"/>
  </p:notesMasterIdLst>
  <p:sldIdLst>
    <p:sldId id="256" r:id="rId2"/>
    <p:sldId id="273" r:id="rId3"/>
    <p:sldId id="275" r:id="rId4"/>
    <p:sldId id="274" r:id="rId5"/>
    <p:sldId id="278" r:id="rId6"/>
    <p:sldId id="257" r:id="rId7"/>
    <p:sldId id="258" r:id="rId8"/>
    <p:sldId id="259" r:id="rId9"/>
    <p:sldId id="261" r:id="rId10"/>
    <p:sldId id="262" r:id="rId11"/>
    <p:sldId id="263" r:id="rId12"/>
    <p:sldId id="264" r:id="rId13"/>
    <p:sldId id="269" r:id="rId14"/>
    <p:sldId id="267" r:id="rId15"/>
    <p:sldId id="271" r:id="rId16"/>
    <p:sldId id="280" r:id="rId17"/>
    <p:sldId id="281" r:id="rId18"/>
    <p:sldId id="282" r:id="rId19"/>
    <p:sldId id="283" r:id="rId20"/>
    <p:sldId id="284" r:id="rId21"/>
    <p:sldId id="285" r:id="rId22"/>
    <p:sldId id="268" r:id="rId23"/>
    <p:sldId id="276" r:id="rId24"/>
  </p:sldIdLst>
  <p:sldSz cx="9144000" cy="5143500" type="screen16x9"/>
  <p:notesSz cx="6858000" cy="9144000"/>
  <p:embeddedFontLst>
    <p:embeddedFont>
      <p:font typeface="Calibri" panose="020F0502020204030204" pitchFamily="34" charset="0"/>
      <p:regular r:id="rId26"/>
      <p:bold r:id="rId27"/>
      <p:italic r:id="rId28"/>
      <p:boldItalic r:id="rId29"/>
    </p:embeddedFont>
    <p:embeddedFont>
      <p:font typeface="Economica" panose="020B060402020202020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69" autoAdjust="0"/>
    <p:restoredTop sz="94660"/>
  </p:normalViewPr>
  <p:slideViewPr>
    <p:cSldViewPr snapToGrid="0">
      <p:cViewPr varScale="1">
        <p:scale>
          <a:sx n="112" d="100"/>
          <a:sy n="112" d="100"/>
        </p:scale>
        <p:origin x="77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6CC1E7-EA2C-40D8-A6FE-2BFA1FF4CC75}" type="doc">
      <dgm:prSet loTypeId="urn:microsoft.com/office/officeart/2005/8/layout/hList1" loCatId="list" qsTypeId="urn:microsoft.com/office/officeart/2005/8/quickstyle/simple3" qsCatId="simple" csTypeId="urn:microsoft.com/office/officeart/2005/8/colors/accent0_1" csCatId="mainScheme" phldr="1"/>
      <dgm:spPr/>
      <dgm:t>
        <a:bodyPr/>
        <a:lstStyle/>
        <a:p>
          <a:endParaRPr lang="en-US"/>
        </a:p>
      </dgm:t>
    </dgm:pt>
    <dgm:pt modelId="{F581E384-11AD-469B-A21B-21503AC19F17}">
      <dgm:prSet phldrT="[Text]"/>
      <dgm:spPr/>
      <dgm:t>
        <a:bodyPr/>
        <a:lstStyle/>
        <a:p>
          <a:r>
            <a:rPr lang="en-US" dirty="0" smtClean="0"/>
            <a:t>A platform to …</a:t>
          </a:r>
          <a:endParaRPr lang="en-US" dirty="0"/>
        </a:p>
      </dgm:t>
    </dgm:pt>
    <dgm:pt modelId="{8D0FD781-34D5-45F5-91C0-D0AA9C94F414}" type="parTrans" cxnId="{623C66CE-B58A-4E60-9041-8C0BB2D0AFD0}">
      <dgm:prSet/>
      <dgm:spPr/>
      <dgm:t>
        <a:bodyPr/>
        <a:lstStyle/>
        <a:p>
          <a:endParaRPr lang="en-US"/>
        </a:p>
      </dgm:t>
    </dgm:pt>
    <dgm:pt modelId="{9D0BABA1-2465-49B0-B6E0-74683F8A12B9}" type="sibTrans" cxnId="{623C66CE-B58A-4E60-9041-8C0BB2D0AFD0}">
      <dgm:prSet/>
      <dgm:spPr/>
      <dgm:t>
        <a:bodyPr/>
        <a:lstStyle/>
        <a:p>
          <a:endParaRPr lang="en-US"/>
        </a:p>
      </dgm:t>
    </dgm:pt>
    <dgm:pt modelId="{C0A4FAEF-3A09-4B69-B791-791E1D7CFD18}">
      <dgm:prSet/>
      <dgm:spPr/>
      <dgm:t>
        <a:bodyPr/>
        <a:lstStyle/>
        <a:p>
          <a:r>
            <a:rPr lang="en-US" dirty="0" smtClean="0"/>
            <a:t>speedup CSD projects</a:t>
          </a:r>
        </a:p>
      </dgm:t>
    </dgm:pt>
    <dgm:pt modelId="{C21FD28A-E093-414B-BE7C-6CB38671A070}" type="parTrans" cxnId="{580CF754-A3CD-4F8B-85C7-FD02AD3EC63E}">
      <dgm:prSet/>
      <dgm:spPr/>
      <dgm:t>
        <a:bodyPr/>
        <a:lstStyle/>
        <a:p>
          <a:endParaRPr lang="en-US"/>
        </a:p>
      </dgm:t>
    </dgm:pt>
    <dgm:pt modelId="{6E48E882-936F-4C53-86BA-29FB03C4E99D}" type="sibTrans" cxnId="{580CF754-A3CD-4F8B-85C7-FD02AD3EC63E}">
      <dgm:prSet/>
      <dgm:spPr/>
      <dgm:t>
        <a:bodyPr/>
        <a:lstStyle/>
        <a:p>
          <a:endParaRPr lang="en-US"/>
        </a:p>
      </dgm:t>
    </dgm:pt>
    <dgm:pt modelId="{49E2D900-3E6A-4E7A-AD70-8D02A6F85087}">
      <dgm:prSet/>
      <dgm:spPr/>
      <dgm:t>
        <a:bodyPr/>
        <a:lstStyle/>
        <a:p>
          <a:r>
            <a:rPr lang="en-US" dirty="0" smtClean="0"/>
            <a:t>reduce risk of CSD projects</a:t>
          </a:r>
        </a:p>
      </dgm:t>
    </dgm:pt>
    <dgm:pt modelId="{46D05DC0-0907-48C4-AE33-84DE0E471E5F}" type="parTrans" cxnId="{2A6D40FE-57EA-47C0-9A5F-6470EED576C6}">
      <dgm:prSet/>
      <dgm:spPr/>
      <dgm:t>
        <a:bodyPr/>
        <a:lstStyle/>
        <a:p>
          <a:endParaRPr lang="en-US"/>
        </a:p>
      </dgm:t>
    </dgm:pt>
    <dgm:pt modelId="{627E6AFA-1DBD-41D7-AF97-CCAB37F19293}" type="sibTrans" cxnId="{2A6D40FE-57EA-47C0-9A5F-6470EED576C6}">
      <dgm:prSet/>
      <dgm:spPr/>
      <dgm:t>
        <a:bodyPr/>
        <a:lstStyle/>
        <a:p>
          <a:endParaRPr lang="en-US"/>
        </a:p>
      </dgm:t>
    </dgm:pt>
    <dgm:pt modelId="{2953ACEA-3F58-484D-827D-CBDE48A9D116}">
      <dgm:prSet/>
      <dgm:spPr/>
      <dgm:t>
        <a:bodyPr/>
        <a:lstStyle/>
        <a:p>
          <a:r>
            <a:rPr lang="en-US" dirty="0" smtClean="0"/>
            <a:t>support bids with </a:t>
          </a:r>
          <a:r>
            <a:rPr lang="en-US" dirty="0" err="1" smtClean="0"/>
            <a:t>solutioning</a:t>
          </a:r>
          <a:endParaRPr lang="en-US" dirty="0" smtClean="0"/>
        </a:p>
      </dgm:t>
    </dgm:pt>
    <dgm:pt modelId="{605A9951-3EA2-4F7C-88F3-B5E3A3A1906B}" type="parTrans" cxnId="{139A9D25-A2BA-4570-BED5-6E1DCBF65EE1}">
      <dgm:prSet/>
      <dgm:spPr/>
      <dgm:t>
        <a:bodyPr/>
        <a:lstStyle/>
        <a:p>
          <a:endParaRPr lang="en-US"/>
        </a:p>
      </dgm:t>
    </dgm:pt>
    <dgm:pt modelId="{0407F8E5-914F-40BB-BD46-74A17FAEA109}" type="sibTrans" cxnId="{139A9D25-A2BA-4570-BED5-6E1DCBF65EE1}">
      <dgm:prSet/>
      <dgm:spPr/>
      <dgm:t>
        <a:bodyPr/>
        <a:lstStyle/>
        <a:p>
          <a:endParaRPr lang="en-US"/>
        </a:p>
      </dgm:t>
    </dgm:pt>
    <dgm:pt modelId="{D51B7481-1C1C-4D1F-AA47-8B950E90676E}">
      <dgm:prSet/>
      <dgm:spPr/>
      <dgm:t>
        <a:bodyPr/>
        <a:lstStyle/>
        <a:p>
          <a:r>
            <a:rPr lang="en-US" dirty="0" smtClean="0"/>
            <a:t>guide internal communities</a:t>
          </a:r>
        </a:p>
      </dgm:t>
    </dgm:pt>
    <dgm:pt modelId="{4778EB27-E5DE-40C8-9BC2-0C2A498AB202}" type="parTrans" cxnId="{AF25EC40-5D87-4DF2-BF16-A52A5A1E79BA}">
      <dgm:prSet/>
      <dgm:spPr/>
      <dgm:t>
        <a:bodyPr/>
        <a:lstStyle/>
        <a:p>
          <a:endParaRPr lang="en-US"/>
        </a:p>
      </dgm:t>
    </dgm:pt>
    <dgm:pt modelId="{52BCF8BF-5088-4CA0-8D66-AC3A08AFF5BD}" type="sibTrans" cxnId="{AF25EC40-5D87-4DF2-BF16-A52A5A1E79BA}">
      <dgm:prSet/>
      <dgm:spPr/>
      <dgm:t>
        <a:bodyPr/>
        <a:lstStyle/>
        <a:p>
          <a:endParaRPr lang="en-US"/>
        </a:p>
      </dgm:t>
    </dgm:pt>
    <dgm:pt modelId="{C494638D-71CA-4B26-BA1F-4D7F3E1BA56D}">
      <dgm:prSet/>
      <dgm:spPr/>
      <dgm:t>
        <a:bodyPr/>
        <a:lstStyle/>
        <a:p>
          <a:r>
            <a:rPr lang="en-US" dirty="0" smtClean="0"/>
            <a:t>active knowledge management</a:t>
          </a:r>
        </a:p>
      </dgm:t>
    </dgm:pt>
    <dgm:pt modelId="{A4375289-84EB-4F5A-8C4A-CC785CB13A6F}" type="parTrans" cxnId="{9571AAAF-B9DD-4A0A-B63F-4E35B26EA24E}">
      <dgm:prSet/>
      <dgm:spPr/>
      <dgm:t>
        <a:bodyPr/>
        <a:lstStyle/>
        <a:p>
          <a:endParaRPr lang="en-US"/>
        </a:p>
      </dgm:t>
    </dgm:pt>
    <dgm:pt modelId="{9062431C-26B4-4172-A3BD-DFED63DE6924}" type="sibTrans" cxnId="{9571AAAF-B9DD-4A0A-B63F-4E35B26EA24E}">
      <dgm:prSet/>
      <dgm:spPr/>
      <dgm:t>
        <a:bodyPr/>
        <a:lstStyle/>
        <a:p>
          <a:endParaRPr lang="en-US"/>
        </a:p>
      </dgm:t>
    </dgm:pt>
    <dgm:pt modelId="{4C13A7A7-9193-4B0B-A160-35A60A0EFAED}">
      <dgm:prSet/>
      <dgm:spPr/>
      <dgm:t>
        <a:bodyPr/>
        <a:lstStyle/>
        <a:p>
          <a:r>
            <a:rPr lang="en-US" dirty="0" smtClean="0"/>
            <a:t>support recruiting</a:t>
          </a:r>
        </a:p>
      </dgm:t>
    </dgm:pt>
    <dgm:pt modelId="{83F7A7DC-B0DF-4499-BDE5-8330AAF639CE}" type="parTrans" cxnId="{F2A1371C-C1E7-47C6-93F4-2D1165A720AE}">
      <dgm:prSet/>
      <dgm:spPr/>
      <dgm:t>
        <a:bodyPr/>
        <a:lstStyle/>
        <a:p>
          <a:endParaRPr lang="en-US"/>
        </a:p>
      </dgm:t>
    </dgm:pt>
    <dgm:pt modelId="{EC98F2B3-828C-4116-A293-BDFD6CFBFA5D}" type="sibTrans" cxnId="{F2A1371C-C1E7-47C6-93F4-2D1165A720AE}">
      <dgm:prSet/>
      <dgm:spPr/>
      <dgm:t>
        <a:bodyPr/>
        <a:lstStyle/>
        <a:p>
          <a:endParaRPr lang="en-US"/>
        </a:p>
      </dgm:t>
    </dgm:pt>
    <dgm:pt modelId="{8CB5B7B7-5DB1-4138-964A-DBC191C62F06}">
      <dgm:prSet/>
      <dgm:spPr/>
      <dgm:t>
        <a:bodyPr/>
        <a:lstStyle/>
        <a:p>
          <a:r>
            <a:rPr lang="en-US" dirty="0" smtClean="0"/>
            <a:t>attach digital innovation</a:t>
          </a:r>
        </a:p>
      </dgm:t>
    </dgm:pt>
    <dgm:pt modelId="{DFEC259B-4EF3-449B-803E-CF2A894EA6DF}" type="parTrans" cxnId="{DC30C656-1997-43B1-BB71-5008F5E28240}">
      <dgm:prSet/>
      <dgm:spPr/>
      <dgm:t>
        <a:bodyPr/>
        <a:lstStyle/>
        <a:p>
          <a:endParaRPr lang="en-US"/>
        </a:p>
      </dgm:t>
    </dgm:pt>
    <dgm:pt modelId="{12117A2D-4264-4537-A7EE-A68F0A06B2FD}" type="sibTrans" cxnId="{DC30C656-1997-43B1-BB71-5008F5E28240}">
      <dgm:prSet/>
      <dgm:spPr/>
      <dgm:t>
        <a:bodyPr/>
        <a:lstStyle/>
        <a:p>
          <a:endParaRPr lang="en-US"/>
        </a:p>
      </dgm:t>
    </dgm:pt>
    <dgm:pt modelId="{2259BF91-248D-4D09-82A7-ECF52438618F}">
      <dgm:prSet/>
      <dgm:spPr/>
      <dgm:t>
        <a:bodyPr/>
        <a:lstStyle/>
        <a:p>
          <a:r>
            <a:rPr lang="en-US" dirty="0" smtClean="0"/>
            <a:t>align staff</a:t>
          </a:r>
        </a:p>
      </dgm:t>
    </dgm:pt>
    <dgm:pt modelId="{E9B403AA-8B4A-4BC5-AAE4-3E4441CA27F1}" type="parTrans" cxnId="{91E6F19F-52A3-4409-B94F-692707ADAE83}">
      <dgm:prSet/>
      <dgm:spPr/>
      <dgm:t>
        <a:bodyPr/>
        <a:lstStyle/>
        <a:p>
          <a:endParaRPr lang="en-US"/>
        </a:p>
      </dgm:t>
    </dgm:pt>
    <dgm:pt modelId="{AE25B73E-22D7-443D-832E-6028060DD8DC}" type="sibTrans" cxnId="{91E6F19F-52A3-4409-B94F-692707ADAE83}">
      <dgm:prSet/>
      <dgm:spPr/>
      <dgm:t>
        <a:bodyPr/>
        <a:lstStyle/>
        <a:p>
          <a:endParaRPr lang="en-US"/>
        </a:p>
      </dgm:t>
    </dgm:pt>
    <dgm:pt modelId="{B8B8F945-558C-411C-8172-BB42E1F1BAF3}">
      <dgm:prSet/>
      <dgm:spPr/>
      <dgm:t>
        <a:bodyPr/>
        <a:lstStyle/>
        <a:p>
          <a:r>
            <a:rPr lang="en-US" dirty="0" smtClean="0"/>
            <a:t>ability to staff cross-country</a:t>
          </a:r>
        </a:p>
      </dgm:t>
    </dgm:pt>
    <dgm:pt modelId="{FC982BDF-FA1D-4A41-82CA-74A658707A34}" type="parTrans" cxnId="{36ED1880-ED04-4BFF-8C8F-B91C4BEF220F}">
      <dgm:prSet/>
      <dgm:spPr/>
      <dgm:t>
        <a:bodyPr/>
        <a:lstStyle/>
        <a:p>
          <a:endParaRPr lang="en-US"/>
        </a:p>
      </dgm:t>
    </dgm:pt>
    <dgm:pt modelId="{C74A9EB5-34FE-4253-AFCC-79591435CE1E}" type="sibTrans" cxnId="{36ED1880-ED04-4BFF-8C8F-B91C4BEF220F}">
      <dgm:prSet/>
      <dgm:spPr/>
      <dgm:t>
        <a:bodyPr/>
        <a:lstStyle/>
        <a:p>
          <a:endParaRPr lang="en-US"/>
        </a:p>
      </dgm:t>
    </dgm:pt>
    <dgm:pt modelId="{D072475F-565F-4CC2-AD3B-7589288F2A74}">
      <dgm:prSet/>
      <dgm:spPr/>
      <dgm:t>
        <a:bodyPr/>
        <a:lstStyle/>
        <a:p>
          <a:r>
            <a:rPr lang="en-US" dirty="0" smtClean="0"/>
            <a:t>Industrialize no-shore</a:t>
          </a:r>
          <a:endParaRPr lang="en-US" dirty="0"/>
        </a:p>
      </dgm:t>
    </dgm:pt>
    <dgm:pt modelId="{2605AE1B-5E4F-48D1-9553-DC2AA0C388CD}" type="parTrans" cxnId="{81BCEEC8-B049-4075-82DD-D5E098603182}">
      <dgm:prSet/>
      <dgm:spPr/>
      <dgm:t>
        <a:bodyPr/>
        <a:lstStyle/>
        <a:p>
          <a:endParaRPr lang="en-US"/>
        </a:p>
      </dgm:t>
    </dgm:pt>
    <dgm:pt modelId="{C824E39C-DBCB-4CEA-8ED0-16AD71DA831A}" type="sibTrans" cxnId="{81BCEEC8-B049-4075-82DD-D5E098603182}">
      <dgm:prSet/>
      <dgm:spPr/>
      <dgm:t>
        <a:bodyPr/>
        <a:lstStyle/>
        <a:p>
          <a:endParaRPr lang="en-US"/>
        </a:p>
      </dgm:t>
    </dgm:pt>
    <dgm:pt modelId="{297042B6-7F20-4EB6-B172-747DD766362B}">
      <dgm:prSet/>
      <dgm:spPr/>
      <dgm:t>
        <a:bodyPr/>
        <a:lstStyle/>
        <a:p>
          <a:r>
            <a:rPr lang="en-US" dirty="0" smtClean="0"/>
            <a:t>make a home for engineers</a:t>
          </a:r>
        </a:p>
      </dgm:t>
    </dgm:pt>
    <dgm:pt modelId="{56879F25-1671-4FF1-8117-FBB8D58B1C34}" type="parTrans" cxnId="{A19D81D1-9811-4F56-8020-3592F96BD85F}">
      <dgm:prSet/>
      <dgm:spPr/>
      <dgm:t>
        <a:bodyPr/>
        <a:lstStyle/>
        <a:p>
          <a:endParaRPr lang="en-US"/>
        </a:p>
      </dgm:t>
    </dgm:pt>
    <dgm:pt modelId="{F8C44D56-DDF7-467B-813B-CD6E69C7255C}" type="sibTrans" cxnId="{A19D81D1-9811-4F56-8020-3592F96BD85F}">
      <dgm:prSet/>
      <dgm:spPr/>
      <dgm:t>
        <a:bodyPr/>
        <a:lstStyle/>
        <a:p>
          <a:endParaRPr lang="en-US"/>
        </a:p>
      </dgm:t>
    </dgm:pt>
    <dgm:pt modelId="{4DEAE8D9-A69C-436F-8DEC-1A83DA71A851}" type="pres">
      <dgm:prSet presAssocID="{2C6CC1E7-EA2C-40D8-A6FE-2BFA1FF4CC75}" presName="Name0" presStyleCnt="0">
        <dgm:presLayoutVars>
          <dgm:dir/>
          <dgm:animLvl val="lvl"/>
          <dgm:resizeHandles val="exact"/>
        </dgm:presLayoutVars>
      </dgm:prSet>
      <dgm:spPr/>
      <dgm:t>
        <a:bodyPr/>
        <a:lstStyle/>
        <a:p>
          <a:endParaRPr lang="en-US"/>
        </a:p>
      </dgm:t>
    </dgm:pt>
    <dgm:pt modelId="{964F9321-80B9-4863-8487-D521F3F78EA5}" type="pres">
      <dgm:prSet presAssocID="{F581E384-11AD-469B-A21B-21503AC19F17}" presName="composite" presStyleCnt="0"/>
      <dgm:spPr/>
      <dgm:t>
        <a:bodyPr/>
        <a:lstStyle/>
        <a:p>
          <a:endParaRPr lang="de-DE"/>
        </a:p>
      </dgm:t>
    </dgm:pt>
    <dgm:pt modelId="{3EF0941C-38C5-430E-9AEC-F23CF4932297}" type="pres">
      <dgm:prSet presAssocID="{F581E384-11AD-469B-A21B-21503AC19F17}" presName="parTx" presStyleLbl="alignNode1" presStyleIdx="0" presStyleCnt="1">
        <dgm:presLayoutVars>
          <dgm:chMax val="0"/>
          <dgm:chPref val="0"/>
          <dgm:bulletEnabled val="1"/>
        </dgm:presLayoutVars>
      </dgm:prSet>
      <dgm:spPr/>
      <dgm:t>
        <a:bodyPr/>
        <a:lstStyle/>
        <a:p>
          <a:endParaRPr lang="en-US"/>
        </a:p>
      </dgm:t>
    </dgm:pt>
    <dgm:pt modelId="{71E3D0FE-B9B3-49CA-B0FA-075D3000202C}" type="pres">
      <dgm:prSet presAssocID="{F581E384-11AD-469B-A21B-21503AC19F17}" presName="desTx" presStyleLbl="alignAccFollowNode1" presStyleIdx="0" presStyleCnt="1" custLinFactNeighborY="408">
        <dgm:presLayoutVars>
          <dgm:bulletEnabled val="1"/>
        </dgm:presLayoutVars>
      </dgm:prSet>
      <dgm:spPr/>
      <dgm:t>
        <a:bodyPr/>
        <a:lstStyle/>
        <a:p>
          <a:endParaRPr lang="en-US"/>
        </a:p>
      </dgm:t>
    </dgm:pt>
  </dgm:ptLst>
  <dgm:cxnLst>
    <dgm:cxn modelId="{F2A1371C-C1E7-47C6-93F4-2D1165A720AE}" srcId="{F581E384-11AD-469B-A21B-21503AC19F17}" destId="{4C13A7A7-9193-4B0B-A160-35A60A0EFAED}" srcOrd="6" destOrd="0" parTransId="{83F7A7DC-B0DF-4499-BDE5-8330AAF639CE}" sibTransId="{EC98F2B3-828C-4116-A293-BDFD6CFBFA5D}"/>
    <dgm:cxn modelId="{81BCEEC8-B049-4075-82DD-D5E098603182}" srcId="{F581E384-11AD-469B-A21B-21503AC19F17}" destId="{D072475F-565F-4CC2-AD3B-7589288F2A74}" srcOrd="10" destOrd="0" parTransId="{2605AE1B-5E4F-48D1-9553-DC2AA0C388CD}" sibTransId="{C824E39C-DBCB-4CEA-8ED0-16AD71DA831A}"/>
    <dgm:cxn modelId="{580CF754-A3CD-4F8B-85C7-FD02AD3EC63E}" srcId="{F581E384-11AD-469B-A21B-21503AC19F17}" destId="{C0A4FAEF-3A09-4B69-B791-791E1D7CFD18}" srcOrd="0" destOrd="0" parTransId="{C21FD28A-E093-414B-BE7C-6CB38671A070}" sibTransId="{6E48E882-936F-4C53-86BA-29FB03C4E99D}"/>
    <dgm:cxn modelId="{2A6D40FE-57EA-47C0-9A5F-6470EED576C6}" srcId="{F581E384-11AD-469B-A21B-21503AC19F17}" destId="{49E2D900-3E6A-4E7A-AD70-8D02A6F85087}" srcOrd="1" destOrd="0" parTransId="{46D05DC0-0907-48C4-AE33-84DE0E471E5F}" sibTransId="{627E6AFA-1DBD-41D7-AF97-CCAB37F19293}"/>
    <dgm:cxn modelId="{5FC59F02-8A1C-4B2A-9D4F-4E41334CDB1D}" type="presOf" srcId="{297042B6-7F20-4EB6-B172-747DD766362B}" destId="{71E3D0FE-B9B3-49CA-B0FA-075D3000202C}" srcOrd="0" destOrd="5" presId="urn:microsoft.com/office/officeart/2005/8/layout/hList1"/>
    <dgm:cxn modelId="{8341F227-B48F-432F-AFD1-D526A39D1AC5}" type="presOf" srcId="{2C6CC1E7-EA2C-40D8-A6FE-2BFA1FF4CC75}" destId="{4DEAE8D9-A69C-436F-8DEC-1A83DA71A851}" srcOrd="0" destOrd="0" presId="urn:microsoft.com/office/officeart/2005/8/layout/hList1"/>
    <dgm:cxn modelId="{DC30C656-1997-43B1-BB71-5008F5E28240}" srcId="{F581E384-11AD-469B-A21B-21503AC19F17}" destId="{8CB5B7B7-5DB1-4138-964A-DBC191C62F06}" srcOrd="7" destOrd="0" parTransId="{DFEC259B-4EF3-449B-803E-CF2A894EA6DF}" sibTransId="{12117A2D-4264-4537-A7EE-A68F0A06B2FD}"/>
    <dgm:cxn modelId="{139A9D25-A2BA-4570-BED5-6E1DCBF65EE1}" srcId="{F581E384-11AD-469B-A21B-21503AC19F17}" destId="{2953ACEA-3F58-484D-827D-CBDE48A9D116}" srcOrd="2" destOrd="0" parTransId="{605A9951-3EA2-4F7C-88F3-B5E3A3A1906B}" sibTransId="{0407F8E5-914F-40BB-BD46-74A17FAEA109}"/>
    <dgm:cxn modelId="{58B58FEE-2685-487E-8F0F-61961F3E36D9}" type="presOf" srcId="{F581E384-11AD-469B-A21B-21503AC19F17}" destId="{3EF0941C-38C5-430E-9AEC-F23CF4932297}" srcOrd="0" destOrd="0" presId="urn:microsoft.com/office/officeart/2005/8/layout/hList1"/>
    <dgm:cxn modelId="{AF25EC40-5D87-4DF2-BF16-A52A5A1E79BA}" srcId="{F581E384-11AD-469B-A21B-21503AC19F17}" destId="{D51B7481-1C1C-4D1F-AA47-8B950E90676E}" srcOrd="3" destOrd="0" parTransId="{4778EB27-E5DE-40C8-9BC2-0C2A498AB202}" sibTransId="{52BCF8BF-5088-4CA0-8D66-AC3A08AFF5BD}"/>
    <dgm:cxn modelId="{623C66CE-B58A-4E60-9041-8C0BB2D0AFD0}" srcId="{2C6CC1E7-EA2C-40D8-A6FE-2BFA1FF4CC75}" destId="{F581E384-11AD-469B-A21B-21503AC19F17}" srcOrd="0" destOrd="0" parTransId="{8D0FD781-34D5-45F5-91C0-D0AA9C94F414}" sibTransId="{9D0BABA1-2465-49B0-B6E0-74683F8A12B9}"/>
    <dgm:cxn modelId="{DE52F1BB-9ED7-4170-8914-3F924335DCC9}" type="presOf" srcId="{4C13A7A7-9193-4B0B-A160-35A60A0EFAED}" destId="{71E3D0FE-B9B3-49CA-B0FA-075D3000202C}" srcOrd="0" destOrd="6" presId="urn:microsoft.com/office/officeart/2005/8/layout/hList1"/>
    <dgm:cxn modelId="{AE15EFAC-DCF9-4B45-9EDE-6AE3D5C3B893}" type="presOf" srcId="{2953ACEA-3F58-484D-827D-CBDE48A9D116}" destId="{71E3D0FE-B9B3-49CA-B0FA-075D3000202C}" srcOrd="0" destOrd="2" presId="urn:microsoft.com/office/officeart/2005/8/layout/hList1"/>
    <dgm:cxn modelId="{E9D30239-BFAA-4432-A023-0642F0CDCBC2}" type="presOf" srcId="{B8B8F945-558C-411C-8172-BB42E1F1BAF3}" destId="{71E3D0FE-B9B3-49CA-B0FA-075D3000202C}" srcOrd="0" destOrd="9" presId="urn:microsoft.com/office/officeart/2005/8/layout/hList1"/>
    <dgm:cxn modelId="{A19D81D1-9811-4F56-8020-3592F96BD85F}" srcId="{F581E384-11AD-469B-A21B-21503AC19F17}" destId="{297042B6-7F20-4EB6-B172-747DD766362B}" srcOrd="5" destOrd="0" parTransId="{56879F25-1671-4FF1-8117-FBB8D58B1C34}" sibTransId="{F8C44D56-DDF7-467B-813B-CD6E69C7255C}"/>
    <dgm:cxn modelId="{834D57FC-C17B-438D-892E-62D447D0D854}" type="presOf" srcId="{2259BF91-248D-4D09-82A7-ECF52438618F}" destId="{71E3D0FE-B9B3-49CA-B0FA-075D3000202C}" srcOrd="0" destOrd="8" presId="urn:microsoft.com/office/officeart/2005/8/layout/hList1"/>
    <dgm:cxn modelId="{C4A93880-091B-4A10-8044-C16F5B5DD349}" type="presOf" srcId="{D072475F-565F-4CC2-AD3B-7589288F2A74}" destId="{71E3D0FE-B9B3-49CA-B0FA-075D3000202C}" srcOrd="0" destOrd="10" presId="urn:microsoft.com/office/officeart/2005/8/layout/hList1"/>
    <dgm:cxn modelId="{088CA529-8F3A-4039-AF51-7670AD3057C7}" type="presOf" srcId="{C494638D-71CA-4B26-BA1F-4D7F3E1BA56D}" destId="{71E3D0FE-B9B3-49CA-B0FA-075D3000202C}" srcOrd="0" destOrd="4" presId="urn:microsoft.com/office/officeart/2005/8/layout/hList1"/>
    <dgm:cxn modelId="{36A8B2C3-FF62-4729-8391-6C841053BBCB}" type="presOf" srcId="{C0A4FAEF-3A09-4B69-B791-791E1D7CFD18}" destId="{71E3D0FE-B9B3-49CA-B0FA-075D3000202C}" srcOrd="0" destOrd="0" presId="urn:microsoft.com/office/officeart/2005/8/layout/hList1"/>
    <dgm:cxn modelId="{36ED1880-ED04-4BFF-8C8F-B91C4BEF220F}" srcId="{F581E384-11AD-469B-A21B-21503AC19F17}" destId="{B8B8F945-558C-411C-8172-BB42E1F1BAF3}" srcOrd="9" destOrd="0" parTransId="{FC982BDF-FA1D-4A41-82CA-74A658707A34}" sibTransId="{C74A9EB5-34FE-4253-AFCC-79591435CE1E}"/>
    <dgm:cxn modelId="{377924ED-E32E-4E53-A4FA-962FF4F852F6}" type="presOf" srcId="{49E2D900-3E6A-4E7A-AD70-8D02A6F85087}" destId="{71E3D0FE-B9B3-49CA-B0FA-075D3000202C}" srcOrd="0" destOrd="1" presId="urn:microsoft.com/office/officeart/2005/8/layout/hList1"/>
    <dgm:cxn modelId="{91EBF2E2-0327-4C89-9699-4EF7010D597C}" type="presOf" srcId="{D51B7481-1C1C-4D1F-AA47-8B950E90676E}" destId="{71E3D0FE-B9B3-49CA-B0FA-075D3000202C}" srcOrd="0" destOrd="3" presId="urn:microsoft.com/office/officeart/2005/8/layout/hList1"/>
    <dgm:cxn modelId="{91E6F19F-52A3-4409-B94F-692707ADAE83}" srcId="{F581E384-11AD-469B-A21B-21503AC19F17}" destId="{2259BF91-248D-4D09-82A7-ECF52438618F}" srcOrd="8" destOrd="0" parTransId="{E9B403AA-8B4A-4BC5-AAE4-3E4441CA27F1}" sibTransId="{AE25B73E-22D7-443D-832E-6028060DD8DC}"/>
    <dgm:cxn modelId="{1CEE045D-449F-4A55-802F-6F73265B28D0}" type="presOf" srcId="{8CB5B7B7-5DB1-4138-964A-DBC191C62F06}" destId="{71E3D0FE-B9B3-49CA-B0FA-075D3000202C}" srcOrd="0" destOrd="7" presId="urn:microsoft.com/office/officeart/2005/8/layout/hList1"/>
    <dgm:cxn modelId="{9571AAAF-B9DD-4A0A-B63F-4E35B26EA24E}" srcId="{F581E384-11AD-469B-A21B-21503AC19F17}" destId="{C494638D-71CA-4B26-BA1F-4D7F3E1BA56D}" srcOrd="4" destOrd="0" parTransId="{A4375289-84EB-4F5A-8C4A-CC785CB13A6F}" sibTransId="{9062431C-26B4-4172-A3BD-DFED63DE6924}"/>
    <dgm:cxn modelId="{B000C11F-70DD-4DB4-BCD2-6F89D39BCEF4}" type="presParOf" srcId="{4DEAE8D9-A69C-436F-8DEC-1A83DA71A851}" destId="{964F9321-80B9-4863-8487-D521F3F78EA5}" srcOrd="0" destOrd="0" presId="urn:microsoft.com/office/officeart/2005/8/layout/hList1"/>
    <dgm:cxn modelId="{9BBFDC47-4470-403B-BC1A-BBF5FB00F762}" type="presParOf" srcId="{964F9321-80B9-4863-8487-D521F3F78EA5}" destId="{3EF0941C-38C5-430E-9AEC-F23CF4932297}" srcOrd="0" destOrd="0" presId="urn:microsoft.com/office/officeart/2005/8/layout/hList1"/>
    <dgm:cxn modelId="{30C77715-1A0E-41F3-8542-E313A3FE9612}" type="presParOf" srcId="{964F9321-80B9-4863-8487-D521F3F78EA5}" destId="{71E3D0FE-B9B3-49CA-B0FA-075D3000202C}" srcOrd="1" destOrd="0" presId="urn:microsoft.com/office/officeart/2005/8/layout/h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F0941C-38C5-430E-9AEC-F23CF4932297}">
      <dsp:nvSpPr>
        <dsp:cNvPr id="0" name=""/>
        <dsp:cNvSpPr/>
      </dsp:nvSpPr>
      <dsp:spPr>
        <a:xfrm>
          <a:off x="0" y="81454"/>
          <a:ext cx="3224760" cy="432000"/>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dirty="0" smtClean="0"/>
            <a:t>A platform to …</a:t>
          </a:r>
          <a:endParaRPr lang="en-US" sz="1500" kern="1200" dirty="0"/>
        </a:p>
      </dsp:txBody>
      <dsp:txXfrm>
        <a:off x="0" y="81454"/>
        <a:ext cx="3224760" cy="432000"/>
      </dsp:txXfrm>
    </dsp:sp>
    <dsp:sp modelId="{71E3D0FE-B9B3-49CA-B0FA-075D3000202C}">
      <dsp:nvSpPr>
        <dsp:cNvPr id="0" name=""/>
        <dsp:cNvSpPr/>
      </dsp:nvSpPr>
      <dsp:spPr>
        <a:xfrm>
          <a:off x="0" y="524542"/>
          <a:ext cx="3224760" cy="2717550"/>
        </a:xfrm>
        <a:prstGeom prst="rect">
          <a:avLst/>
        </a:prstGeom>
        <a:solidFill>
          <a:schemeClr val="lt1">
            <a:alpha val="90000"/>
            <a:tint val="40000"/>
            <a:hueOff val="0"/>
            <a:satOff val="0"/>
            <a:lumOff val="0"/>
            <a:alphaOff val="0"/>
          </a:schemeClr>
        </a:solidFill>
        <a:ln w="9525" cap="flat" cmpd="sng" algn="ctr">
          <a:solidFill>
            <a:schemeClr val="dk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speedup CSD projects</a:t>
          </a:r>
        </a:p>
        <a:p>
          <a:pPr marL="114300" lvl="1" indent="-114300" algn="l" defTabSz="666750">
            <a:lnSpc>
              <a:spcPct val="90000"/>
            </a:lnSpc>
            <a:spcBef>
              <a:spcPct val="0"/>
            </a:spcBef>
            <a:spcAft>
              <a:spcPct val="15000"/>
            </a:spcAft>
            <a:buChar char="••"/>
          </a:pPr>
          <a:r>
            <a:rPr lang="en-US" sz="1500" kern="1200" dirty="0" smtClean="0"/>
            <a:t>reduce risk of CSD projects</a:t>
          </a:r>
        </a:p>
        <a:p>
          <a:pPr marL="114300" lvl="1" indent="-114300" algn="l" defTabSz="666750">
            <a:lnSpc>
              <a:spcPct val="90000"/>
            </a:lnSpc>
            <a:spcBef>
              <a:spcPct val="0"/>
            </a:spcBef>
            <a:spcAft>
              <a:spcPct val="15000"/>
            </a:spcAft>
            <a:buChar char="••"/>
          </a:pPr>
          <a:r>
            <a:rPr lang="en-US" sz="1500" kern="1200" dirty="0" smtClean="0"/>
            <a:t>support bids with </a:t>
          </a:r>
          <a:r>
            <a:rPr lang="en-US" sz="1500" kern="1200" dirty="0" err="1" smtClean="0"/>
            <a:t>solutioning</a:t>
          </a:r>
          <a:endParaRPr lang="en-US" sz="1500" kern="1200" dirty="0" smtClean="0"/>
        </a:p>
        <a:p>
          <a:pPr marL="114300" lvl="1" indent="-114300" algn="l" defTabSz="666750">
            <a:lnSpc>
              <a:spcPct val="90000"/>
            </a:lnSpc>
            <a:spcBef>
              <a:spcPct val="0"/>
            </a:spcBef>
            <a:spcAft>
              <a:spcPct val="15000"/>
            </a:spcAft>
            <a:buChar char="••"/>
          </a:pPr>
          <a:r>
            <a:rPr lang="en-US" sz="1500" kern="1200" dirty="0" smtClean="0"/>
            <a:t>guide internal communities</a:t>
          </a:r>
        </a:p>
        <a:p>
          <a:pPr marL="114300" lvl="1" indent="-114300" algn="l" defTabSz="666750">
            <a:lnSpc>
              <a:spcPct val="90000"/>
            </a:lnSpc>
            <a:spcBef>
              <a:spcPct val="0"/>
            </a:spcBef>
            <a:spcAft>
              <a:spcPct val="15000"/>
            </a:spcAft>
            <a:buChar char="••"/>
          </a:pPr>
          <a:r>
            <a:rPr lang="en-US" sz="1500" kern="1200" dirty="0" smtClean="0"/>
            <a:t>active knowledge management</a:t>
          </a:r>
        </a:p>
        <a:p>
          <a:pPr marL="114300" lvl="1" indent="-114300" algn="l" defTabSz="666750">
            <a:lnSpc>
              <a:spcPct val="90000"/>
            </a:lnSpc>
            <a:spcBef>
              <a:spcPct val="0"/>
            </a:spcBef>
            <a:spcAft>
              <a:spcPct val="15000"/>
            </a:spcAft>
            <a:buChar char="••"/>
          </a:pPr>
          <a:r>
            <a:rPr lang="en-US" sz="1500" kern="1200" dirty="0" smtClean="0"/>
            <a:t>make a home for engineers</a:t>
          </a:r>
        </a:p>
        <a:p>
          <a:pPr marL="114300" lvl="1" indent="-114300" algn="l" defTabSz="666750">
            <a:lnSpc>
              <a:spcPct val="90000"/>
            </a:lnSpc>
            <a:spcBef>
              <a:spcPct val="0"/>
            </a:spcBef>
            <a:spcAft>
              <a:spcPct val="15000"/>
            </a:spcAft>
            <a:buChar char="••"/>
          </a:pPr>
          <a:r>
            <a:rPr lang="en-US" sz="1500" kern="1200" dirty="0" smtClean="0"/>
            <a:t>support recruiting</a:t>
          </a:r>
        </a:p>
        <a:p>
          <a:pPr marL="114300" lvl="1" indent="-114300" algn="l" defTabSz="666750">
            <a:lnSpc>
              <a:spcPct val="90000"/>
            </a:lnSpc>
            <a:spcBef>
              <a:spcPct val="0"/>
            </a:spcBef>
            <a:spcAft>
              <a:spcPct val="15000"/>
            </a:spcAft>
            <a:buChar char="••"/>
          </a:pPr>
          <a:r>
            <a:rPr lang="en-US" sz="1500" kern="1200" dirty="0" smtClean="0"/>
            <a:t>attach digital innovation</a:t>
          </a:r>
        </a:p>
        <a:p>
          <a:pPr marL="114300" lvl="1" indent="-114300" algn="l" defTabSz="666750">
            <a:lnSpc>
              <a:spcPct val="90000"/>
            </a:lnSpc>
            <a:spcBef>
              <a:spcPct val="0"/>
            </a:spcBef>
            <a:spcAft>
              <a:spcPct val="15000"/>
            </a:spcAft>
            <a:buChar char="••"/>
          </a:pPr>
          <a:r>
            <a:rPr lang="en-US" sz="1500" kern="1200" dirty="0" smtClean="0"/>
            <a:t>align staff</a:t>
          </a:r>
        </a:p>
        <a:p>
          <a:pPr marL="114300" lvl="1" indent="-114300" algn="l" defTabSz="666750">
            <a:lnSpc>
              <a:spcPct val="90000"/>
            </a:lnSpc>
            <a:spcBef>
              <a:spcPct val="0"/>
            </a:spcBef>
            <a:spcAft>
              <a:spcPct val="15000"/>
            </a:spcAft>
            <a:buChar char="••"/>
          </a:pPr>
          <a:r>
            <a:rPr lang="en-US" sz="1500" kern="1200" dirty="0" smtClean="0"/>
            <a:t>ability to staff cross-country</a:t>
          </a:r>
        </a:p>
        <a:p>
          <a:pPr marL="114300" lvl="1" indent="-114300" algn="l" defTabSz="666750">
            <a:lnSpc>
              <a:spcPct val="90000"/>
            </a:lnSpc>
            <a:spcBef>
              <a:spcPct val="0"/>
            </a:spcBef>
            <a:spcAft>
              <a:spcPct val="15000"/>
            </a:spcAft>
            <a:buChar char="••"/>
          </a:pPr>
          <a:r>
            <a:rPr lang="en-US" sz="1500" kern="1200" dirty="0" smtClean="0"/>
            <a:t>Industrialize no-shore</a:t>
          </a:r>
          <a:endParaRPr lang="en-US" sz="1500" kern="1200" dirty="0"/>
        </a:p>
      </dsp:txBody>
      <dsp:txXfrm>
        <a:off x="0" y="524542"/>
        <a:ext cx="3224760" cy="271755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504478470"/>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4" name="Shape 1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69418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Shape 1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25468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20470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8" name="Shape 23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57899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5" name="Shape 2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2523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GB"/>
              <a:t>DEMO: (Run oasp4j sample app) Run the previously created Sencha app and connect it with the server. The app is empty but ready to start. Mention the Starter Template, show the documentation (devon4sencha part)</a:t>
            </a:r>
          </a:p>
        </p:txBody>
      </p:sp>
    </p:spTree>
    <p:extLst>
      <p:ext uri="{BB962C8B-B14F-4D97-AF65-F5344CB8AC3E}">
        <p14:creationId xmlns:p14="http://schemas.microsoft.com/office/powerpoint/2010/main" val="4280130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6" name="Shape 31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14210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5" name="Shape 3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338834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Shape 5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6" name="Shape 5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912216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Portada 1">
    <p:spTree>
      <p:nvGrpSpPr>
        <p:cNvPr id="1" name="Shape 7"/>
        <p:cNvGrpSpPr/>
        <p:nvPr/>
      </p:nvGrpSpPr>
      <p:grpSpPr>
        <a:xfrm>
          <a:off x="0" y="0"/>
          <a:ext cx="0" cy="0"/>
          <a:chOff x="0" y="0"/>
          <a:chExt cx="0" cy="0"/>
        </a:xfrm>
      </p:grpSpPr>
      <p:pic>
        <p:nvPicPr>
          <p:cNvPr id="8" name="Shape 8" descr="smartphone-925287_1920.jpg"/>
          <p:cNvPicPr preferRelativeResize="0"/>
          <p:nvPr/>
        </p:nvPicPr>
        <p:blipFill rotWithShape="1">
          <a:blip r:embed="rId2">
            <a:alphaModFix amt="50000"/>
          </a:blip>
          <a:srcRect t="7813" b="7813"/>
          <a:stretch/>
        </p:blipFill>
        <p:spPr>
          <a:xfrm>
            <a:off x="0" y="0"/>
            <a:ext cx="9144000" cy="5143500"/>
          </a:xfrm>
          <a:prstGeom prst="rect">
            <a:avLst/>
          </a:prstGeom>
          <a:noFill/>
          <a:ln>
            <a:noFill/>
          </a:ln>
        </p:spPr>
      </p:pic>
      <p:pic>
        <p:nvPicPr>
          <p:cNvPr id="9" name="Shape 9" descr="Picture1.png"/>
          <p:cNvPicPr preferRelativeResize="0"/>
          <p:nvPr/>
        </p:nvPicPr>
        <p:blipFill rotWithShape="1">
          <a:blip r:embed="rId3">
            <a:alphaModFix/>
          </a:blip>
          <a:srcRect t="670" b="670"/>
          <a:stretch/>
        </p:blipFill>
        <p:spPr>
          <a:xfrm>
            <a:off x="0" y="3483506"/>
            <a:ext cx="9144000" cy="1659988"/>
          </a:xfrm>
          <a:prstGeom prst="rect">
            <a:avLst/>
          </a:prstGeom>
          <a:noFill/>
          <a:ln>
            <a:noFill/>
          </a:ln>
        </p:spPr>
      </p:pic>
      <p:pic>
        <p:nvPicPr>
          <p:cNvPr id="10" name="Shape 10"/>
          <p:cNvPicPr preferRelativeResize="0"/>
          <p:nvPr/>
        </p:nvPicPr>
        <p:blipFill>
          <a:blip r:embed="rId4">
            <a:alphaModFix/>
          </a:blip>
          <a:stretch>
            <a:fillRect/>
          </a:stretch>
        </p:blipFill>
        <p:spPr>
          <a:xfrm>
            <a:off x="6545599" y="4413500"/>
            <a:ext cx="1903574" cy="533825"/>
          </a:xfrm>
          <a:prstGeom prst="rect">
            <a:avLst/>
          </a:prstGeom>
          <a:noFill/>
          <a:ln>
            <a:noFill/>
          </a:ln>
        </p:spPr>
      </p:pic>
      <p:sp>
        <p:nvSpPr>
          <p:cNvPr id="11" name="Shape 11"/>
          <p:cNvSpPr txBox="1">
            <a:spLocks noGrp="1"/>
          </p:cNvSpPr>
          <p:nvPr>
            <p:ph type="title"/>
          </p:nvPr>
        </p:nvSpPr>
        <p:spPr>
          <a:xfrm>
            <a:off x="2874575" y="2312600"/>
            <a:ext cx="5574600" cy="616800"/>
          </a:xfrm>
          <a:prstGeom prst="rect">
            <a:avLst/>
          </a:prstGeom>
          <a:noFill/>
          <a:ln>
            <a:noFill/>
          </a:ln>
        </p:spPr>
        <p:txBody>
          <a:bodyPr lIns="91425" tIns="91425" rIns="91425" bIns="91425" anchor="ctr" anchorCtr="0"/>
          <a:lstStyle>
            <a:lvl1pPr lvl="0" algn="r">
              <a:spcBef>
                <a:spcPts val="0"/>
              </a:spcBef>
              <a:buNone/>
              <a:defRPr sz="3600">
                <a:solidFill>
                  <a:srgbClr val="02B9EF"/>
                </a:solidFill>
                <a:latin typeface="Calibri"/>
                <a:ea typeface="Calibri"/>
                <a:cs typeface="Calibri"/>
                <a:sym typeface="Calibri"/>
              </a:defRPr>
            </a:lvl1pPr>
            <a:lvl2pPr lvl="1">
              <a:spcBef>
                <a:spcPts val="0"/>
              </a:spcBef>
              <a:buNone/>
              <a:defRPr>
                <a:solidFill>
                  <a:srgbClr val="02B9EF"/>
                </a:solidFill>
              </a:defRPr>
            </a:lvl2pPr>
            <a:lvl3pPr lvl="2">
              <a:spcBef>
                <a:spcPts val="0"/>
              </a:spcBef>
              <a:buNone/>
              <a:defRPr>
                <a:solidFill>
                  <a:srgbClr val="02B9EF"/>
                </a:solidFill>
              </a:defRPr>
            </a:lvl3pPr>
            <a:lvl4pPr lvl="3">
              <a:spcBef>
                <a:spcPts val="0"/>
              </a:spcBef>
              <a:buNone/>
              <a:defRPr>
                <a:solidFill>
                  <a:srgbClr val="02B9EF"/>
                </a:solidFill>
              </a:defRPr>
            </a:lvl4pPr>
            <a:lvl5pPr lvl="4">
              <a:spcBef>
                <a:spcPts val="0"/>
              </a:spcBef>
              <a:buNone/>
              <a:defRPr>
                <a:solidFill>
                  <a:srgbClr val="02B9EF"/>
                </a:solidFill>
              </a:defRPr>
            </a:lvl5pPr>
            <a:lvl6pPr lvl="5">
              <a:spcBef>
                <a:spcPts val="0"/>
              </a:spcBef>
              <a:buNone/>
              <a:defRPr>
                <a:solidFill>
                  <a:srgbClr val="02B9EF"/>
                </a:solidFill>
              </a:defRPr>
            </a:lvl6pPr>
            <a:lvl7pPr lvl="6">
              <a:spcBef>
                <a:spcPts val="0"/>
              </a:spcBef>
              <a:buNone/>
              <a:defRPr>
                <a:solidFill>
                  <a:srgbClr val="02B9EF"/>
                </a:solidFill>
              </a:defRPr>
            </a:lvl7pPr>
            <a:lvl8pPr lvl="7">
              <a:spcBef>
                <a:spcPts val="0"/>
              </a:spcBef>
              <a:buNone/>
              <a:defRPr>
                <a:solidFill>
                  <a:srgbClr val="02B9EF"/>
                </a:solidFill>
              </a:defRPr>
            </a:lvl8pPr>
            <a:lvl9pPr lvl="8">
              <a:spcBef>
                <a:spcPts val="0"/>
              </a:spcBef>
              <a:buNone/>
              <a:defRPr>
                <a:solidFill>
                  <a:srgbClr val="02B9EF"/>
                </a:solidFill>
              </a:defRPr>
            </a:lvl9pPr>
          </a:lstStyle>
          <a:p>
            <a:endParaRPr/>
          </a:p>
        </p:txBody>
      </p:sp>
      <p:sp>
        <p:nvSpPr>
          <p:cNvPr id="12" name="Shape 12"/>
          <p:cNvSpPr txBox="1">
            <a:spLocks noGrp="1"/>
          </p:cNvSpPr>
          <p:nvPr>
            <p:ph type="subTitle" idx="1"/>
          </p:nvPr>
        </p:nvSpPr>
        <p:spPr>
          <a:xfrm>
            <a:off x="3147000" y="2929400"/>
            <a:ext cx="5277600" cy="378900"/>
          </a:xfrm>
          <a:prstGeom prst="rect">
            <a:avLst/>
          </a:prstGeom>
          <a:noFill/>
          <a:ln>
            <a:noFill/>
          </a:ln>
        </p:spPr>
        <p:txBody>
          <a:bodyPr lIns="91425" tIns="91425" rIns="91425" bIns="91425" anchor="ctr" anchorCtr="0"/>
          <a:lstStyle>
            <a:lvl1pPr lvl="0" algn="r">
              <a:spcBef>
                <a:spcPts val="0"/>
              </a:spcBef>
              <a:buNone/>
              <a:defRPr sz="1600">
                <a:solidFill>
                  <a:srgbClr val="02B9EF"/>
                </a:solidFill>
                <a:latin typeface="Calibri"/>
                <a:ea typeface="Calibri"/>
                <a:cs typeface="Calibri"/>
                <a:sym typeface="Calibri"/>
              </a:defRPr>
            </a:lvl1pPr>
            <a:lvl2pPr lvl="1">
              <a:spcBef>
                <a:spcPts val="0"/>
              </a:spcBef>
              <a:buNone/>
              <a:defRPr sz="1200">
                <a:solidFill>
                  <a:srgbClr val="02B9EF"/>
                </a:solidFill>
              </a:defRPr>
            </a:lvl2pPr>
            <a:lvl3pPr lvl="2">
              <a:spcBef>
                <a:spcPts val="0"/>
              </a:spcBef>
              <a:buNone/>
              <a:defRPr sz="1200">
                <a:solidFill>
                  <a:srgbClr val="02B9EF"/>
                </a:solidFill>
              </a:defRPr>
            </a:lvl3pPr>
            <a:lvl4pPr lvl="3">
              <a:spcBef>
                <a:spcPts val="0"/>
              </a:spcBef>
              <a:buNone/>
              <a:defRPr sz="1200">
                <a:solidFill>
                  <a:srgbClr val="02B9EF"/>
                </a:solidFill>
              </a:defRPr>
            </a:lvl4pPr>
            <a:lvl5pPr lvl="4">
              <a:spcBef>
                <a:spcPts val="0"/>
              </a:spcBef>
              <a:buNone/>
              <a:defRPr sz="1200">
                <a:solidFill>
                  <a:srgbClr val="02B9EF"/>
                </a:solidFill>
              </a:defRPr>
            </a:lvl5pPr>
            <a:lvl6pPr lvl="5">
              <a:spcBef>
                <a:spcPts val="0"/>
              </a:spcBef>
              <a:buNone/>
              <a:defRPr sz="1200">
                <a:solidFill>
                  <a:srgbClr val="02B9EF"/>
                </a:solidFill>
              </a:defRPr>
            </a:lvl6pPr>
            <a:lvl7pPr lvl="6">
              <a:spcBef>
                <a:spcPts val="0"/>
              </a:spcBef>
              <a:buNone/>
              <a:defRPr sz="1200">
                <a:solidFill>
                  <a:srgbClr val="02B9EF"/>
                </a:solidFill>
              </a:defRPr>
            </a:lvl7pPr>
            <a:lvl8pPr lvl="7">
              <a:spcBef>
                <a:spcPts val="0"/>
              </a:spcBef>
              <a:buNone/>
              <a:defRPr sz="1200">
                <a:solidFill>
                  <a:srgbClr val="02B9EF"/>
                </a:solidFill>
              </a:defRPr>
            </a:lvl8pPr>
            <a:lvl9pPr lvl="8">
              <a:spcBef>
                <a:spcPts val="0"/>
              </a:spcBef>
              <a:buNone/>
              <a:defRPr sz="1200">
                <a:solidFill>
                  <a:srgbClr val="02B9E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ColTx">
  <p:cSld name="Contrato">
    <p:bg>
      <p:bgPr>
        <a:solidFill>
          <a:srgbClr val="E0E3E6"/>
        </a:solidFill>
        <a:effectLst/>
      </p:bgPr>
    </p:bg>
    <p:spTree>
      <p:nvGrpSpPr>
        <p:cNvPr id="1" name="Shape 109"/>
        <p:cNvGrpSpPr/>
        <p:nvPr/>
      </p:nvGrpSpPr>
      <p:grpSpPr>
        <a:xfrm>
          <a:off x="0" y="0"/>
          <a:ext cx="0" cy="0"/>
          <a:chOff x="0" y="0"/>
          <a:chExt cx="0" cy="0"/>
        </a:xfrm>
      </p:grpSpPr>
      <p:sp>
        <p:nvSpPr>
          <p:cNvPr id="110" name="Shape 110"/>
          <p:cNvSpPr txBox="1"/>
          <p:nvPr/>
        </p:nvSpPr>
        <p:spPr>
          <a:xfrm>
            <a:off x="440450" y="1368950"/>
            <a:ext cx="7987200" cy="2160000"/>
          </a:xfrm>
          <a:prstGeom prst="rect">
            <a:avLst/>
          </a:prstGeom>
          <a:noFill/>
          <a:ln>
            <a:noFill/>
          </a:ln>
        </p:spPr>
        <p:txBody>
          <a:bodyPr lIns="91425" tIns="91425" rIns="91425" bIns="91425" anchor="t" anchorCtr="0">
            <a:noAutofit/>
          </a:bodyPr>
          <a:lstStyle/>
          <a:p>
            <a:pPr lvl="0" algn="just" rtl="0">
              <a:lnSpc>
                <a:spcPct val="115000"/>
              </a:lnSpc>
              <a:spcBef>
                <a:spcPts val="0"/>
              </a:spcBef>
              <a:buNone/>
            </a:pPr>
            <a:r>
              <a:rPr lang="en-GB" sz="1000" dirty="0">
                <a:solidFill>
                  <a:srgbClr val="02B9EF"/>
                </a:solidFill>
                <a:latin typeface="Calibri"/>
                <a:ea typeface="Calibri"/>
                <a:cs typeface="Calibri"/>
                <a:sym typeface="Calibri"/>
              </a:rPr>
              <a:t>La </a:t>
            </a:r>
            <a:r>
              <a:rPr lang="en-GB" sz="1000" dirty="0" err="1">
                <a:solidFill>
                  <a:srgbClr val="02B9EF"/>
                </a:solidFill>
                <a:latin typeface="Calibri"/>
                <a:ea typeface="Calibri"/>
                <a:cs typeface="Calibri"/>
                <a:sym typeface="Calibri"/>
              </a:rPr>
              <a:t>información</a:t>
            </a:r>
            <a:r>
              <a:rPr lang="en-GB" sz="1000" dirty="0">
                <a:solidFill>
                  <a:srgbClr val="02B9EF"/>
                </a:solidFill>
                <a:latin typeface="Calibri"/>
                <a:ea typeface="Calibri"/>
                <a:cs typeface="Calibri"/>
                <a:sym typeface="Calibri"/>
              </a:rPr>
              <a:t> que </a:t>
            </a:r>
            <a:r>
              <a:rPr lang="en-GB" sz="1000" dirty="0" err="1">
                <a:solidFill>
                  <a:srgbClr val="02B9EF"/>
                </a:solidFill>
                <a:latin typeface="Calibri"/>
                <a:ea typeface="Calibri"/>
                <a:cs typeface="Calibri"/>
                <a:sym typeface="Calibri"/>
              </a:rPr>
              <a:t>contiene</a:t>
            </a:r>
            <a:r>
              <a:rPr lang="en-GB" sz="1000" dirty="0">
                <a:solidFill>
                  <a:srgbClr val="02B9EF"/>
                </a:solidFill>
                <a:latin typeface="Calibri"/>
                <a:ea typeface="Calibri"/>
                <a:cs typeface="Calibri"/>
                <a:sym typeface="Calibri"/>
              </a:rPr>
              <a:t> </a:t>
            </a:r>
            <a:r>
              <a:rPr lang="en-GB" sz="1000" dirty="0" err="1">
                <a:solidFill>
                  <a:srgbClr val="02B9EF"/>
                </a:solidFill>
                <a:latin typeface="Calibri"/>
                <a:ea typeface="Calibri"/>
                <a:cs typeface="Calibri"/>
                <a:sym typeface="Calibri"/>
              </a:rPr>
              <a:t>este</a:t>
            </a:r>
            <a:r>
              <a:rPr lang="en-GB" sz="1000" dirty="0">
                <a:solidFill>
                  <a:srgbClr val="02B9EF"/>
                </a:solidFill>
                <a:latin typeface="Calibri"/>
                <a:ea typeface="Calibri"/>
                <a:cs typeface="Calibri"/>
                <a:sym typeface="Calibri"/>
              </a:rPr>
              <a:t> </a:t>
            </a:r>
            <a:r>
              <a:rPr lang="en-GB" sz="1000" dirty="0" err="1">
                <a:solidFill>
                  <a:srgbClr val="02B9EF"/>
                </a:solidFill>
                <a:latin typeface="Calibri"/>
                <a:ea typeface="Calibri"/>
                <a:cs typeface="Calibri"/>
                <a:sym typeface="Calibri"/>
              </a:rPr>
              <a:t>documento</a:t>
            </a:r>
            <a:r>
              <a:rPr lang="en-GB" sz="1000" dirty="0">
                <a:solidFill>
                  <a:srgbClr val="02B9EF"/>
                </a:solidFill>
                <a:latin typeface="Calibri"/>
                <a:ea typeface="Calibri"/>
                <a:cs typeface="Calibri"/>
                <a:sym typeface="Calibri"/>
              </a:rPr>
              <a:t> </a:t>
            </a:r>
            <a:r>
              <a:rPr lang="en-GB" sz="1000" dirty="0" err="1">
                <a:solidFill>
                  <a:srgbClr val="02B9EF"/>
                </a:solidFill>
                <a:latin typeface="Calibri"/>
                <a:ea typeface="Calibri"/>
                <a:cs typeface="Calibri"/>
                <a:sym typeface="Calibri"/>
              </a:rPr>
              <a:t>es</a:t>
            </a:r>
            <a:r>
              <a:rPr lang="en-GB" sz="1000" dirty="0">
                <a:solidFill>
                  <a:srgbClr val="02B9EF"/>
                </a:solidFill>
                <a:latin typeface="Calibri"/>
                <a:ea typeface="Calibri"/>
                <a:cs typeface="Calibri"/>
                <a:sym typeface="Calibri"/>
              </a:rPr>
              <a:t> </a:t>
            </a:r>
            <a:r>
              <a:rPr lang="en-GB" sz="1000" dirty="0" err="1">
                <a:solidFill>
                  <a:srgbClr val="02B9EF"/>
                </a:solidFill>
                <a:latin typeface="Calibri"/>
                <a:ea typeface="Calibri"/>
                <a:cs typeface="Calibri"/>
                <a:sym typeface="Calibri"/>
              </a:rPr>
              <a:t>confidencial</a:t>
            </a:r>
            <a:r>
              <a:rPr lang="en-GB" sz="1000" dirty="0">
                <a:solidFill>
                  <a:srgbClr val="02B9EF"/>
                </a:solidFill>
                <a:latin typeface="Calibri"/>
                <a:ea typeface="Calibri"/>
                <a:cs typeface="Calibri"/>
                <a:sym typeface="Calibri"/>
              </a:rPr>
              <a:t> y </a:t>
            </a:r>
            <a:r>
              <a:rPr lang="en-GB" sz="1000" dirty="0" err="1">
                <a:solidFill>
                  <a:srgbClr val="02B9EF"/>
                </a:solidFill>
                <a:latin typeface="Calibri"/>
                <a:ea typeface="Calibri"/>
                <a:cs typeface="Calibri"/>
                <a:sym typeface="Calibri"/>
              </a:rPr>
              <a:t>propiedad</a:t>
            </a:r>
            <a:r>
              <a:rPr lang="en-GB" sz="1000" dirty="0">
                <a:solidFill>
                  <a:srgbClr val="02B9EF"/>
                </a:solidFill>
                <a:latin typeface="Calibri"/>
                <a:ea typeface="Calibri"/>
                <a:cs typeface="Calibri"/>
                <a:sym typeface="Calibri"/>
              </a:rPr>
              <a:t> de Capgemini. Copyright© 2015 Capgemini. </a:t>
            </a:r>
            <a:r>
              <a:rPr lang="en-GB" sz="1000" dirty="0" err="1">
                <a:solidFill>
                  <a:srgbClr val="02B9EF"/>
                </a:solidFill>
                <a:latin typeface="Calibri"/>
                <a:ea typeface="Calibri"/>
                <a:cs typeface="Calibri"/>
                <a:sym typeface="Calibri"/>
              </a:rPr>
              <a:t>Todos</a:t>
            </a:r>
            <a:r>
              <a:rPr lang="en-GB" sz="1000" dirty="0">
                <a:solidFill>
                  <a:srgbClr val="02B9EF"/>
                </a:solidFill>
                <a:latin typeface="Calibri"/>
                <a:ea typeface="Calibri"/>
                <a:cs typeface="Calibri"/>
                <a:sym typeface="Calibri"/>
              </a:rPr>
              <a:t> </a:t>
            </a:r>
            <a:r>
              <a:rPr lang="en-GB" sz="1000" dirty="0" err="1">
                <a:solidFill>
                  <a:srgbClr val="02B9EF"/>
                </a:solidFill>
                <a:latin typeface="Calibri"/>
                <a:ea typeface="Calibri"/>
                <a:cs typeface="Calibri"/>
                <a:sym typeface="Calibri"/>
              </a:rPr>
              <a:t>los</a:t>
            </a:r>
            <a:r>
              <a:rPr lang="en-GB" sz="1000" dirty="0">
                <a:solidFill>
                  <a:srgbClr val="02B9EF"/>
                </a:solidFill>
                <a:latin typeface="Calibri"/>
                <a:ea typeface="Calibri"/>
                <a:cs typeface="Calibri"/>
                <a:sym typeface="Calibri"/>
              </a:rPr>
              <a:t> </a:t>
            </a:r>
            <a:r>
              <a:rPr lang="en-GB" sz="1000" dirty="0" err="1">
                <a:solidFill>
                  <a:srgbClr val="02B9EF"/>
                </a:solidFill>
                <a:latin typeface="Calibri"/>
                <a:ea typeface="Calibri"/>
                <a:cs typeface="Calibri"/>
                <a:sym typeface="Calibri"/>
              </a:rPr>
              <a:t>derechos</a:t>
            </a:r>
            <a:r>
              <a:rPr lang="en-GB" sz="1000" dirty="0">
                <a:solidFill>
                  <a:srgbClr val="02B9EF"/>
                </a:solidFill>
                <a:latin typeface="Calibri"/>
                <a:ea typeface="Calibri"/>
                <a:cs typeface="Calibri"/>
                <a:sym typeface="Calibri"/>
              </a:rPr>
              <a:t> </a:t>
            </a:r>
            <a:r>
              <a:rPr lang="en-GB" sz="1000" dirty="0" err="1">
                <a:solidFill>
                  <a:srgbClr val="02B9EF"/>
                </a:solidFill>
                <a:latin typeface="Calibri"/>
                <a:ea typeface="Calibri"/>
                <a:cs typeface="Calibri"/>
                <a:sym typeface="Calibri"/>
              </a:rPr>
              <a:t>reservados</a:t>
            </a:r>
            <a:r>
              <a:rPr lang="en-GB" sz="1000" dirty="0">
                <a:solidFill>
                  <a:srgbClr val="02B9EF"/>
                </a:solidFill>
                <a:latin typeface="Calibri"/>
                <a:ea typeface="Calibri"/>
                <a:cs typeface="Calibri"/>
                <a:sym typeface="Calibri"/>
              </a:rPr>
              <a:t>.</a:t>
            </a:r>
          </a:p>
          <a:p>
            <a:pPr lvl="0" algn="just" rtl="0">
              <a:lnSpc>
                <a:spcPct val="115000"/>
              </a:lnSpc>
              <a:spcBef>
                <a:spcPts val="0"/>
              </a:spcBef>
              <a:buClr>
                <a:schemeClr val="dk1"/>
              </a:buClr>
              <a:buFont typeface="Arial"/>
              <a:buNone/>
            </a:pPr>
            <a:endParaRPr sz="1000" dirty="0">
              <a:solidFill>
                <a:srgbClr val="0098CC"/>
              </a:solidFill>
              <a:latin typeface="Calibri"/>
              <a:ea typeface="Calibri"/>
              <a:cs typeface="Calibri"/>
              <a:sym typeface="Calibri"/>
            </a:endParaRPr>
          </a:p>
          <a:p>
            <a:pPr lvl="0" algn="just" rtl="0">
              <a:lnSpc>
                <a:spcPct val="115000"/>
              </a:lnSpc>
              <a:spcBef>
                <a:spcPts val="0"/>
              </a:spcBef>
              <a:buClr>
                <a:schemeClr val="dk1"/>
              </a:buClr>
              <a:buSzPct val="110000"/>
              <a:buFont typeface="Arial"/>
              <a:buNone/>
            </a:pPr>
            <a:r>
              <a:rPr lang="en-GB" sz="1000" dirty="0">
                <a:solidFill>
                  <a:srgbClr val="666666"/>
                </a:solidFill>
                <a:latin typeface="Calibri"/>
                <a:ea typeface="Calibri"/>
                <a:cs typeface="Calibri"/>
                <a:sym typeface="Calibri"/>
              </a:rPr>
              <a:t>La </a:t>
            </a:r>
            <a:r>
              <a:rPr lang="en-GB" sz="1000" dirty="0" err="1">
                <a:solidFill>
                  <a:srgbClr val="666666"/>
                </a:solidFill>
                <a:latin typeface="Calibri"/>
                <a:ea typeface="Calibri"/>
                <a:cs typeface="Calibri"/>
                <a:sym typeface="Calibri"/>
              </a:rPr>
              <a:t>información</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relativa</a:t>
            </a:r>
            <a:r>
              <a:rPr lang="en-GB" sz="1000" dirty="0">
                <a:solidFill>
                  <a:srgbClr val="666666"/>
                </a:solidFill>
                <a:latin typeface="Calibri"/>
                <a:ea typeface="Calibri"/>
                <a:cs typeface="Calibri"/>
                <a:sym typeface="Calibri"/>
              </a:rPr>
              <a:t> a </a:t>
            </a:r>
            <a:r>
              <a:rPr lang="en-GB" sz="1000" dirty="0" err="1">
                <a:solidFill>
                  <a:srgbClr val="666666"/>
                </a:solidFill>
                <a:latin typeface="Calibri"/>
                <a:ea typeface="Calibri"/>
                <a:cs typeface="Calibri"/>
                <a:sym typeface="Calibri"/>
              </a:rPr>
              <a:t>los</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conceptos</a:t>
            </a:r>
            <a:r>
              <a:rPr lang="en-GB" sz="1000" dirty="0">
                <a:solidFill>
                  <a:srgbClr val="666666"/>
                </a:solidFill>
                <a:latin typeface="Calibri"/>
                <a:ea typeface="Calibri"/>
                <a:cs typeface="Calibri"/>
                <a:sym typeface="Calibri"/>
              </a:rPr>
              <a:t>, ideas, </a:t>
            </a:r>
            <a:r>
              <a:rPr lang="en-GB" sz="1000" dirty="0" err="1">
                <a:solidFill>
                  <a:srgbClr val="666666"/>
                </a:solidFill>
                <a:latin typeface="Calibri"/>
                <a:ea typeface="Calibri"/>
                <a:cs typeface="Calibri"/>
                <a:sym typeface="Calibri"/>
              </a:rPr>
              <a:t>metodologías</a:t>
            </a:r>
            <a:r>
              <a:rPr lang="en-GB" sz="1000" dirty="0">
                <a:solidFill>
                  <a:srgbClr val="666666"/>
                </a:solidFill>
                <a:latin typeface="Calibri"/>
                <a:ea typeface="Calibri"/>
                <a:cs typeface="Calibri"/>
                <a:sym typeface="Calibri"/>
              </a:rPr>
              <a:t> y </a:t>
            </a:r>
            <a:r>
              <a:rPr lang="en-GB" sz="1000" dirty="0" err="1">
                <a:solidFill>
                  <a:srgbClr val="666666"/>
                </a:solidFill>
                <a:latin typeface="Calibri"/>
                <a:ea typeface="Calibri"/>
                <a:cs typeface="Calibri"/>
                <a:sym typeface="Calibri"/>
              </a:rPr>
              <a:t>otros</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materiales</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utilizados</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está</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estrictamente</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limitada</a:t>
            </a:r>
            <a:r>
              <a:rPr lang="en-GB" sz="1000" dirty="0">
                <a:solidFill>
                  <a:srgbClr val="666666"/>
                </a:solidFill>
                <a:latin typeface="Calibri"/>
                <a:ea typeface="Calibri"/>
                <a:cs typeface="Calibri"/>
                <a:sym typeface="Calibri"/>
              </a:rPr>
              <a:t> al </a:t>
            </a:r>
            <a:r>
              <a:rPr lang="en-GB" sz="1000" dirty="0" err="1">
                <a:solidFill>
                  <a:srgbClr val="666666"/>
                </a:solidFill>
                <a:latin typeface="Calibri"/>
                <a:ea typeface="Calibri"/>
                <a:cs typeface="Calibri"/>
                <a:sym typeface="Calibri"/>
              </a:rPr>
              <a:t>uso</a:t>
            </a:r>
            <a:r>
              <a:rPr lang="en-GB" sz="1000" dirty="0">
                <a:solidFill>
                  <a:srgbClr val="666666"/>
                </a:solidFill>
                <a:latin typeface="Calibri"/>
                <a:ea typeface="Calibri"/>
                <a:cs typeface="Calibri"/>
                <a:sym typeface="Calibri"/>
              </a:rPr>
              <a:t> de </a:t>
            </a:r>
            <a:r>
              <a:rPr lang="en-GB" sz="1000" dirty="0" err="1">
                <a:solidFill>
                  <a:srgbClr val="666666"/>
                </a:solidFill>
                <a:latin typeface="Calibri"/>
                <a:ea typeface="Calibri"/>
                <a:cs typeface="Calibri"/>
                <a:sym typeface="Calibri"/>
              </a:rPr>
              <a:t>los</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colaboradores</a:t>
            </a:r>
            <a:r>
              <a:rPr lang="en-GB" sz="1000" dirty="0">
                <a:solidFill>
                  <a:srgbClr val="666666"/>
                </a:solidFill>
                <a:latin typeface="Calibri"/>
                <a:ea typeface="Calibri"/>
                <a:cs typeface="Calibri"/>
                <a:sym typeface="Calibri"/>
              </a:rPr>
              <a:t> del IVI, y </a:t>
            </a:r>
            <a:r>
              <a:rPr lang="en-GB" sz="1000" dirty="0" err="1">
                <a:solidFill>
                  <a:srgbClr val="666666"/>
                </a:solidFill>
                <a:latin typeface="Calibri"/>
                <a:ea typeface="Calibri"/>
                <a:cs typeface="Calibri"/>
                <a:sym typeface="Calibri"/>
              </a:rPr>
              <a:t>únicamente</a:t>
            </a:r>
            <a:r>
              <a:rPr lang="en-GB" sz="1000" dirty="0">
                <a:solidFill>
                  <a:srgbClr val="666666"/>
                </a:solidFill>
                <a:latin typeface="Calibri"/>
                <a:ea typeface="Calibri"/>
                <a:cs typeface="Calibri"/>
                <a:sym typeface="Calibri"/>
              </a:rPr>
              <a:t> para la </a:t>
            </a:r>
            <a:r>
              <a:rPr lang="en-GB" sz="1000" dirty="0" err="1">
                <a:solidFill>
                  <a:srgbClr val="666666"/>
                </a:solidFill>
                <a:latin typeface="Calibri"/>
                <a:ea typeface="Calibri"/>
                <a:cs typeface="Calibri"/>
                <a:sym typeface="Calibri"/>
              </a:rPr>
              <a:t>consideración</a:t>
            </a:r>
            <a:r>
              <a:rPr lang="en-GB" sz="1000" dirty="0">
                <a:solidFill>
                  <a:srgbClr val="666666"/>
                </a:solidFill>
                <a:latin typeface="Calibri"/>
                <a:ea typeface="Calibri"/>
                <a:cs typeface="Calibri"/>
                <a:sym typeface="Calibri"/>
              </a:rPr>
              <a:t> de la </a:t>
            </a:r>
            <a:r>
              <a:rPr lang="en-GB" sz="1000" dirty="0" err="1">
                <a:solidFill>
                  <a:srgbClr val="666666"/>
                </a:solidFill>
                <a:latin typeface="Calibri"/>
                <a:ea typeface="Calibri"/>
                <a:cs typeface="Calibri"/>
                <a:sym typeface="Calibri"/>
              </a:rPr>
              <a:t>propuesta</a:t>
            </a:r>
            <a:r>
              <a:rPr lang="en-GB" sz="1000" dirty="0">
                <a:solidFill>
                  <a:srgbClr val="666666"/>
                </a:solidFill>
                <a:latin typeface="Calibri"/>
                <a:ea typeface="Calibri"/>
                <a:cs typeface="Calibri"/>
                <a:sym typeface="Calibri"/>
              </a:rPr>
              <a:t> y </a:t>
            </a:r>
            <a:r>
              <a:rPr lang="en-GB" sz="1000" dirty="0" err="1">
                <a:solidFill>
                  <a:srgbClr val="666666"/>
                </a:solidFill>
                <a:latin typeface="Calibri"/>
                <a:ea typeface="Calibri"/>
                <a:cs typeface="Calibri"/>
                <a:sym typeface="Calibri"/>
              </a:rPr>
              <a:t>evaluación</a:t>
            </a:r>
            <a:r>
              <a:rPr lang="en-GB" sz="1000" dirty="0">
                <a:solidFill>
                  <a:srgbClr val="666666"/>
                </a:solidFill>
                <a:latin typeface="Calibri"/>
                <a:ea typeface="Calibri"/>
                <a:cs typeface="Calibri"/>
                <a:sym typeface="Calibri"/>
              </a:rPr>
              <a:t> de las </a:t>
            </a:r>
            <a:r>
              <a:rPr lang="en-GB" sz="1000" dirty="0" err="1">
                <a:solidFill>
                  <a:srgbClr val="666666"/>
                </a:solidFill>
                <a:latin typeface="Calibri"/>
                <a:ea typeface="Calibri"/>
                <a:cs typeface="Calibri"/>
                <a:sym typeface="Calibri"/>
              </a:rPr>
              <a:t>competencias</a:t>
            </a:r>
            <a:r>
              <a:rPr lang="en-GB" sz="1000" dirty="0">
                <a:solidFill>
                  <a:srgbClr val="666666"/>
                </a:solidFill>
                <a:latin typeface="Calibri"/>
                <a:ea typeface="Calibri"/>
                <a:cs typeface="Calibri"/>
                <a:sym typeface="Calibri"/>
              </a:rPr>
              <a:t> y </a:t>
            </a:r>
            <a:r>
              <a:rPr lang="en-GB" sz="1000" dirty="0" err="1">
                <a:solidFill>
                  <a:srgbClr val="666666"/>
                </a:solidFill>
                <a:latin typeface="Calibri"/>
                <a:ea typeface="Calibri"/>
                <a:cs typeface="Calibri"/>
                <a:sym typeface="Calibri"/>
              </a:rPr>
              <a:t>capacidades</a:t>
            </a:r>
            <a:r>
              <a:rPr lang="en-GB" sz="1000" dirty="0">
                <a:solidFill>
                  <a:srgbClr val="666666"/>
                </a:solidFill>
                <a:latin typeface="Calibri"/>
                <a:ea typeface="Calibri"/>
                <a:cs typeface="Calibri"/>
                <a:sym typeface="Calibri"/>
              </a:rPr>
              <a:t> de Capgemini, </a:t>
            </a:r>
            <a:r>
              <a:rPr lang="en-GB" sz="1000" dirty="0" err="1">
                <a:solidFill>
                  <a:srgbClr val="666666"/>
                </a:solidFill>
                <a:latin typeface="Calibri"/>
                <a:ea typeface="Calibri"/>
                <a:cs typeface="Calibri"/>
                <a:sym typeface="Calibri"/>
              </a:rPr>
              <a:t>sobre</a:t>
            </a:r>
            <a:r>
              <a:rPr lang="en-GB" sz="1000" dirty="0">
                <a:solidFill>
                  <a:srgbClr val="666666"/>
                </a:solidFill>
                <a:latin typeface="Calibri"/>
                <a:ea typeface="Calibri"/>
                <a:cs typeface="Calibri"/>
                <a:sym typeface="Calibri"/>
              </a:rPr>
              <a:t> la </a:t>
            </a:r>
            <a:r>
              <a:rPr lang="en-GB" sz="1000" dirty="0" err="1">
                <a:solidFill>
                  <a:srgbClr val="666666"/>
                </a:solidFill>
                <a:latin typeface="Calibri"/>
                <a:ea typeface="Calibri"/>
                <a:cs typeface="Calibri"/>
                <a:sym typeface="Calibri"/>
              </a:rPr>
              <a:t>colaboración</a:t>
            </a:r>
            <a:r>
              <a:rPr lang="en-GB" sz="1000" dirty="0">
                <a:solidFill>
                  <a:srgbClr val="666666"/>
                </a:solidFill>
                <a:latin typeface="Calibri"/>
                <a:ea typeface="Calibri"/>
                <a:cs typeface="Calibri"/>
                <a:sym typeface="Calibri"/>
              </a:rPr>
              <a:t> que </a:t>
            </a:r>
            <a:r>
              <a:rPr lang="en-GB" sz="1000" dirty="0" err="1">
                <a:solidFill>
                  <a:srgbClr val="666666"/>
                </a:solidFill>
                <a:latin typeface="Calibri"/>
                <a:ea typeface="Calibri"/>
                <a:cs typeface="Calibri"/>
                <a:sym typeface="Calibri"/>
              </a:rPr>
              <a:t>puede</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dar</a:t>
            </a:r>
            <a:r>
              <a:rPr lang="en-GB" sz="1000" dirty="0">
                <a:solidFill>
                  <a:srgbClr val="666666"/>
                </a:solidFill>
                <a:latin typeface="Calibri"/>
                <a:ea typeface="Calibri"/>
                <a:cs typeface="Calibri"/>
                <a:sym typeface="Calibri"/>
              </a:rPr>
              <a:t> IVI </a:t>
            </a:r>
            <a:r>
              <a:rPr lang="en-GB" sz="1000" dirty="0" err="1">
                <a:solidFill>
                  <a:srgbClr val="666666"/>
                </a:solidFill>
                <a:latin typeface="Calibri"/>
                <a:ea typeface="Calibri"/>
                <a:cs typeface="Calibri"/>
                <a:sym typeface="Calibri"/>
              </a:rPr>
              <a:t>dentro</a:t>
            </a:r>
            <a:r>
              <a:rPr lang="en-GB" sz="1000" dirty="0">
                <a:solidFill>
                  <a:srgbClr val="666666"/>
                </a:solidFill>
                <a:latin typeface="Calibri"/>
                <a:ea typeface="Calibri"/>
                <a:cs typeface="Calibri"/>
                <a:sym typeface="Calibri"/>
              </a:rPr>
              <a:t> del </a:t>
            </a:r>
            <a:r>
              <a:rPr lang="en-GB" sz="1000" dirty="0" err="1">
                <a:solidFill>
                  <a:srgbClr val="666666"/>
                </a:solidFill>
                <a:latin typeface="Calibri"/>
                <a:ea typeface="Calibri"/>
                <a:cs typeface="Calibri"/>
                <a:sym typeface="Calibri"/>
              </a:rPr>
              <a:t>marco</a:t>
            </a:r>
            <a:r>
              <a:rPr lang="en-GB" sz="1000" dirty="0">
                <a:solidFill>
                  <a:srgbClr val="666666"/>
                </a:solidFill>
                <a:latin typeface="Calibri"/>
                <a:ea typeface="Calibri"/>
                <a:cs typeface="Calibri"/>
                <a:sym typeface="Calibri"/>
              </a:rPr>
              <a:t> y del </a:t>
            </a:r>
            <a:r>
              <a:rPr lang="en-GB" sz="1000" dirty="0" err="1">
                <a:solidFill>
                  <a:srgbClr val="666666"/>
                </a:solidFill>
                <a:latin typeface="Calibri"/>
                <a:ea typeface="Calibri"/>
                <a:cs typeface="Calibri"/>
                <a:sym typeface="Calibri"/>
              </a:rPr>
              <a:t>contexto</a:t>
            </a:r>
            <a:r>
              <a:rPr lang="en-GB" sz="1000" dirty="0">
                <a:solidFill>
                  <a:srgbClr val="666666"/>
                </a:solidFill>
                <a:latin typeface="Calibri"/>
                <a:ea typeface="Calibri"/>
                <a:cs typeface="Calibri"/>
                <a:sym typeface="Calibri"/>
              </a:rPr>
              <a:t> de la </a:t>
            </a:r>
            <a:r>
              <a:rPr lang="en-GB" sz="1000" dirty="0" err="1">
                <a:solidFill>
                  <a:srgbClr val="666666"/>
                </a:solidFill>
                <a:latin typeface="Calibri"/>
                <a:ea typeface="Calibri"/>
                <a:cs typeface="Calibri"/>
                <a:sym typeface="Calibri"/>
              </a:rPr>
              <a:t>presente</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propuesta</a:t>
            </a:r>
            <a:r>
              <a:rPr lang="en-GB" sz="1000" dirty="0">
                <a:solidFill>
                  <a:srgbClr val="666666"/>
                </a:solidFill>
                <a:latin typeface="Calibri"/>
                <a:ea typeface="Calibri"/>
                <a:cs typeface="Calibri"/>
                <a:sym typeface="Calibri"/>
              </a:rPr>
              <a:t> de </a:t>
            </a:r>
            <a:r>
              <a:rPr lang="en-GB" sz="1000" dirty="0" err="1">
                <a:solidFill>
                  <a:srgbClr val="666666"/>
                </a:solidFill>
                <a:latin typeface="Calibri"/>
                <a:ea typeface="Calibri"/>
                <a:cs typeface="Calibri"/>
                <a:sym typeface="Calibri"/>
              </a:rPr>
              <a:t>colaboración</a:t>
            </a:r>
            <a:r>
              <a:rPr lang="en-GB" sz="1000" dirty="0">
                <a:solidFill>
                  <a:srgbClr val="666666"/>
                </a:solidFill>
                <a:latin typeface="Calibri"/>
                <a:ea typeface="Calibri"/>
                <a:cs typeface="Calibri"/>
                <a:sym typeface="Calibri"/>
              </a:rPr>
              <a:t>.</a:t>
            </a:r>
          </a:p>
          <a:p>
            <a:pPr lvl="0" algn="just" rtl="0">
              <a:lnSpc>
                <a:spcPct val="115000"/>
              </a:lnSpc>
              <a:spcBef>
                <a:spcPts val="0"/>
              </a:spcBef>
              <a:buClr>
                <a:schemeClr val="dk1"/>
              </a:buClr>
              <a:buSzPct val="110000"/>
              <a:buFont typeface="Arial"/>
              <a:buNone/>
            </a:pPr>
            <a:r>
              <a:rPr lang="en-GB" sz="1000" dirty="0">
                <a:solidFill>
                  <a:srgbClr val="666666"/>
                </a:solidFill>
                <a:latin typeface="Calibri"/>
                <a:ea typeface="Calibri"/>
                <a:cs typeface="Calibri"/>
                <a:sym typeface="Calibri"/>
              </a:rPr>
              <a:t> </a:t>
            </a:r>
          </a:p>
          <a:p>
            <a:pPr lvl="0" algn="just" rtl="0">
              <a:lnSpc>
                <a:spcPct val="115000"/>
              </a:lnSpc>
              <a:spcBef>
                <a:spcPts val="0"/>
              </a:spcBef>
              <a:buClr>
                <a:schemeClr val="dk1"/>
              </a:buClr>
              <a:buSzPct val="110000"/>
              <a:buFont typeface="Arial"/>
              <a:buNone/>
            </a:pPr>
            <a:r>
              <a:rPr lang="en-GB" sz="1000" dirty="0">
                <a:solidFill>
                  <a:srgbClr val="666666"/>
                </a:solidFill>
                <a:latin typeface="Calibri"/>
                <a:ea typeface="Calibri"/>
                <a:cs typeface="Calibri"/>
                <a:sym typeface="Calibri"/>
              </a:rPr>
              <a:t>Las </a:t>
            </a:r>
            <a:r>
              <a:rPr lang="en-GB" sz="1000" dirty="0" err="1">
                <a:solidFill>
                  <a:srgbClr val="666666"/>
                </a:solidFill>
                <a:latin typeface="Calibri"/>
                <a:ea typeface="Calibri"/>
                <a:cs typeface="Calibri"/>
                <a:sym typeface="Calibri"/>
              </a:rPr>
              <a:t>copias</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totales</a:t>
            </a:r>
            <a:r>
              <a:rPr lang="en-GB" sz="1000" dirty="0">
                <a:solidFill>
                  <a:srgbClr val="666666"/>
                </a:solidFill>
                <a:latin typeface="Calibri"/>
                <a:ea typeface="Calibri"/>
                <a:cs typeface="Calibri"/>
                <a:sym typeface="Calibri"/>
              </a:rPr>
              <a:t> o </a:t>
            </a:r>
            <a:r>
              <a:rPr lang="en-GB" sz="1000" dirty="0" err="1">
                <a:solidFill>
                  <a:srgbClr val="666666"/>
                </a:solidFill>
                <a:latin typeface="Calibri"/>
                <a:ea typeface="Calibri"/>
                <a:cs typeface="Calibri"/>
                <a:sym typeface="Calibri"/>
              </a:rPr>
              <a:t>parciales</a:t>
            </a:r>
            <a:r>
              <a:rPr lang="en-GB" sz="1000" dirty="0">
                <a:solidFill>
                  <a:srgbClr val="666666"/>
                </a:solidFill>
                <a:latin typeface="Calibri"/>
                <a:ea typeface="Calibri"/>
                <a:cs typeface="Calibri"/>
                <a:sym typeface="Calibri"/>
              </a:rPr>
              <a:t> de </a:t>
            </a:r>
            <a:r>
              <a:rPr lang="en-GB" sz="1000" dirty="0" err="1">
                <a:solidFill>
                  <a:srgbClr val="666666"/>
                </a:solidFill>
                <a:latin typeface="Calibri"/>
                <a:ea typeface="Calibri"/>
                <a:cs typeface="Calibri"/>
                <a:sym typeface="Calibri"/>
              </a:rPr>
              <a:t>los</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materiales</a:t>
            </a:r>
            <a:r>
              <a:rPr lang="en-GB" sz="1000" dirty="0">
                <a:solidFill>
                  <a:srgbClr val="666666"/>
                </a:solidFill>
                <a:latin typeface="Calibri"/>
                <a:ea typeface="Calibri"/>
                <a:cs typeface="Calibri"/>
                <a:sym typeface="Calibri"/>
              </a:rPr>
              <a:t> que </a:t>
            </a:r>
            <a:r>
              <a:rPr lang="en-GB" sz="1000" dirty="0" err="1">
                <a:solidFill>
                  <a:srgbClr val="666666"/>
                </a:solidFill>
                <a:latin typeface="Calibri"/>
                <a:ea typeface="Calibri"/>
                <a:cs typeface="Calibri"/>
                <a:sym typeface="Calibri"/>
              </a:rPr>
              <a:t>constituyen</a:t>
            </a:r>
            <a:r>
              <a:rPr lang="en-GB" sz="1000" dirty="0">
                <a:solidFill>
                  <a:srgbClr val="666666"/>
                </a:solidFill>
                <a:latin typeface="Calibri"/>
                <a:ea typeface="Calibri"/>
                <a:cs typeface="Calibri"/>
                <a:sym typeface="Calibri"/>
              </a:rPr>
              <a:t> la </a:t>
            </a:r>
            <a:r>
              <a:rPr lang="en-GB" sz="1000" dirty="0" err="1">
                <a:solidFill>
                  <a:srgbClr val="666666"/>
                </a:solidFill>
                <a:latin typeface="Calibri"/>
                <a:ea typeface="Calibri"/>
                <a:cs typeface="Calibri"/>
                <a:sym typeface="Calibri"/>
              </a:rPr>
              <a:t>propuesta</a:t>
            </a:r>
            <a:r>
              <a:rPr lang="en-GB" sz="1000" dirty="0">
                <a:solidFill>
                  <a:srgbClr val="666666"/>
                </a:solidFill>
                <a:latin typeface="Calibri"/>
                <a:ea typeface="Calibri"/>
                <a:cs typeface="Calibri"/>
                <a:sym typeface="Calibri"/>
              </a:rPr>
              <a:t> no </a:t>
            </a:r>
            <a:r>
              <a:rPr lang="en-GB" sz="1000" dirty="0" err="1">
                <a:solidFill>
                  <a:srgbClr val="666666"/>
                </a:solidFill>
                <a:latin typeface="Calibri"/>
                <a:ea typeface="Calibri"/>
                <a:cs typeface="Calibri"/>
                <a:sym typeface="Calibri"/>
              </a:rPr>
              <a:t>pueden</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ser</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facilitados</a:t>
            </a:r>
            <a:r>
              <a:rPr lang="en-GB" sz="1000" dirty="0">
                <a:solidFill>
                  <a:srgbClr val="666666"/>
                </a:solidFill>
                <a:latin typeface="Calibri"/>
                <a:ea typeface="Calibri"/>
                <a:cs typeface="Calibri"/>
                <a:sym typeface="Calibri"/>
              </a:rPr>
              <a:t> a </a:t>
            </a:r>
            <a:r>
              <a:rPr lang="en-GB" sz="1000" dirty="0" err="1">
                <a:solidFill>
                  <a:srgbClr val="666666"/>
                </a:solidFill>
                <a:latin typeface="Calibri"/>
                <a:ea typeface="Calibri"/>
                <a:cs typeface="Calibri"/>
                <a:sym typeface="Calibri"/>
              </a:rPr>
              <a:t>otras</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entidades</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además</a:t>
            </a:r>
            <a:r>
              <a:rPr lang="en-GB" sz="1000" dirty="0">
                <a:solidFill>
                  <a:srgbClr val="666666"/>
                </a:solidFill>
                <a:latin typeface="Calibri"/>
                <a:ea typeface="Calibri"/>
                <a:cs typeface="Calibri"/>
                <a:sym typeface="Calibri"/>
              </a:rPr>
              <a:t> de  al IVI, sin el </a:t>
            </a:r>
            <a:r>
              <a:rPr lang="en-GB" sz="1000" dirty="0" err="1">
                <a:solidFill>
                  <a:srgbClr val="666666"/>
                </a:solidFill>
                <a:latin typeface="Calibri"/>
                <a:ea typeface="Calibri"/>
                <a:cs typeface="Calibri"/>
                <a:sym typeface="Calibri"/>
              </a:rPr>
              <a:t>permiso</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previo</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por</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escrito</a:t>
            </a:r>
            <a:r>
              <a:rPr lang="en-GB" sz="1000" dirty="0">
                <a:solidFill>
                  <a:srgbClr val="666666"/>
                </a:solidFill>
                <a:latin typeface="Calibri"/>
                <a:ea typeface="Calibri"/>
                <a:cs typeface="Calibri"/>
                <a:sym typeface="Calibri"/>
              </a:rPr>
              <a:t> de Capgemini.</a:t>
            </a:r>
          </a:p>
          <a:p>
            <a:pPr lvl="0" algn="just" rtl="0">
              <a:lnSpc>
                <a:spcPct val="115000"/>
              </a:lnSpc>
              <a:spcBef>
                <a:spcPts val="0"/>
              </a:spcBef>
              <a:buClr>
                <a:schemeClr val="dk1"/>
              </a:buClr>
              <a:buSzPct val="110000"/>
              <a:buFont typeface="Arial"/>
              <a:buNone/>
            </a:pPr>
            <a:r>
              <a:rPr lang="en-GB" sz="1000" dirty="0">
                <a:solidFill>
                  <a:srgbClr val="666666"/>
                </a:solidFill>
                <a:latin typeface="Calibri"/>
                <a:ea typeface="Calibri"/>
                <a:cs typeface="Calibri"/>
                <a:sym typeface="Calibri"/>
              </a:rPr>
              <a:t> </a:t>
            </a:r>
          </a:p>
          <a:p>
            <a:pPr lvl="0" algn="just" rtl="0">
              <a:lnSpc>
                <a:spcPct val="115000"/>
              </a:lnSpc>
              <a:spcBef>
                <a:spcPts val="0"/>
              </a:spcBef>
              <a:buNone/>
            </a:pPr>
            <a:r>
              <a:rPr lang="en-GB" sz="1000" dirty="0">
                <a:solidFill>
                  <a:srgbClr val="666666"/>
                </a:solidFill>
                <a:latin typeface="Calibri"/>
                <a:ea typeface="Calibri"/>
                <a:cs typeface="Calibri"/>
                <a:sym typeface="Calibri"/>
              </a:rPr>
              <a:t>Las </a:t>
            </a:r>
            <a:r>
              <a:rPr lang="en-GB" sz="1000" dirty="0" err="1">
                <a:solidFill>
                  <a:srgbClr val="666666"/>
                </a:solidFill>
                <a:latin typeface="Calibri"/>
                <a:ea typeface="Calibri"/>
                <a:cs typeface="Calibri"/>
                <a:sym typeface="Calibri"/>
              </a:rPr>
              <a:t>referencias</a:t>
            </a:r>
            <a:r>
              <a:rPr lang="en-GB" sz="1000" dirty="0">
                <a:solidFill>
                  <a:srgbClr val="666666"/>
                </a:solidFill>
                <a:latin typeface="Calibri"/>
                <a:ea typeface="Calibri"/>
                <a:cs typeface="Calibri"/>
                <a:sym typeface="Calibri"/>
              </a:rPr>
              <a:t> a IVIs o a </a:t>
            </a:r>
            <a:r>
              <a:rPr lang="en-GB" sz="1000" dirty="0" err="1">
                <a:solidFill>
                  <a:srgbClr val="666666"/>
                </a:solidFill>
                <a:latin typeface="Calibri"/>
                <a:ea typeface="Calibri"/>
                <a:cs typeface="Calibri"/>
                <a:sym typeface="Calibri"/>
              </a:rPr>
              <a:t>otras</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entidades</a:t>
            </a:r>
            <a:r>
              <a:rPr lang="en-GB" sz="1000" dirty="0">
                <a:solidFill>
                  <a:srgbClr val="666666"/>
                </a:solidFill>
                <a:latin typeface="Calibri"/>
                <a:ea typeface="Calibri"/>
                <a:cs typeface="Calibri"/>
                <a:sym typeface="Calibri"/>
              </a:rPr>
              <a:t> que </a:t>
            </a:r>
            <a:r>
              <a:rPr lang="en-GB" sz="1000" dirty="0" err="1">
                <a:solidFill>
                  <a:srgbClr val="666666"/>
                </a:solidFill>
                <a:latin typeface="Calibri"/>
                <a:ea typeface="Calibri"/>
                <a:cs typeface="Calibri"/>
                <a:sym typeface="Calibri"/>
              </a:rPr>
              <a:t>figuran</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en</a:t>
            </a:r>
            <a:r>
              <a:rPr lang="en-GB" sz="1000" dirty="0">
                <a:solidFill>
                  <a:srgbClr val="666666"/>
                </a:solidFill>
                <a:latin typeface="Calibri"/>
                <a:ea typeface="Calibri"/>
                <a:cs typeface="Calibri"/>
                <a:sym typeface="Calibri"/>
              </a:rPr>
              <a:t> la </a:t>
            </a:r>
            <a:r>
              <a:rPr lang="en-GB" sz="1000" dirty="0" err="1">
                <a:solidFill>
                  <a:srgbClr val="666666"/>
                </a:solidFill>
                <a:latin typeface="Calibri"/>
                <a:ea typeface="Calibri"/>
                <a:cs typeface="Calibri"/>
                <a:sym typeface="Calibri"/>
              </a:rPr>
              <a:t>propuesta</a:t>
            </a:r>
            <a:r>
              <a:rPr lang="en-GB" sz="1000" dirty="0">
                <a:solidFill>
                  <a:srgbClr val="666666"/>
                </a:solidFill>
                <a:latin typeface="Calibri"/>
                <a:ea typeface="Calibri"/>
                <a:cs typeface="Calibri"/>
                <a:sym typeface="Calibri"/>
              </a:rPr>
              <a:t> no </a:t>
            </a:r>
            <a:r>
              <a:rPr lang="en-GB" sz="1000" dirty="0" err="1">
                <a:solidFill>
                  <a:srgbClr val="666666"/>
                </a:solidFill>
                <a:latin typeface="Calibri"/>
                <a:ea typeface="Calibri"/>
                <a:cs typeface="Calibri"/>
                <a:sym typeface="Calibri"/>
              </a:rPr>
              <a:t>deberán</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ser</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utilizadas</a:t>
            </a:r>
            <a:r>
              <a:rPr lang="en-GB" sz="1000" dirty="0">
                <a:solidFill>
                  <a:srgbClr val="666666"/>
                </a:solidFill>
                <a:latin typeface="Calibri"/>
                <a:ea typeface="Calibri"/>
                <a:cs typeface="Calibri"/>
                <a:sym typeface="Calibri"/>
              </a:rPr>
              <a:t> sin la </a:t>
            </a:r>
            <a:r>
              <a:rPr lang="en-GB" sz="1000" dirty="0" err="1">
                <a:solidFill>
                  <a:srgbClr val="666666"/>
                </a:solidFill>
                <a:latin typeface="Calibri"/>
                <a:ea typeface="Calibri"/>
                <a:cs typeface="Calibri"/>
                <a:sym typeface="Calibri"/>
              </a:rPr>
              <a:t>autorización</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previa</a:t>
            </a:r>
            <a:r>
              <a:rPr lang="en-GB" sz="1000" dirty="0">
                <a:solidFill>
                  <a:srgbClr val="666666"/>
                </a:solidFill>
                <a:latin typeface="Calibri"/>
                <a:ea typeface="Calibri"/>
                <a:cs typeface="Calibri"/>
                <a:sym typeface="Calibri"/>
              </a:rPr>
              <a:t> de Capgemini.</a:t>
            </a:r>
          </a:p>
        </p:txBody>
      </p:sp>
      <p:sp>
        <p:nvSpPr>
          <p:cNvPr id="111" name="Shape 111"/>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GB" sz="700">
                <a:latin typeface="Calibri"/>
                <a:ea typeface="Calibri"/>
                <a:cs typeface="Calibri"/>
                <a:sym typeface="Calibri"/>
              </a:rPr>
              <a:t>‹#›</a:t>
            </a:fld>
            <a:endParaRPr lang="en-GB" sz="700">
              <a:latin typeface="Calibri"/>
              <a:ea typeface="Calibri"/>
              <a:cs typeface="Calibri"/>
              <a:sym typeface="Calibri"/>
            </a:endParaRPr>
          </a:p>
        </p:txBody>
      </p:sp>
      <p:cxnSp>
        <p:nvCxnSpPr>
          <p:cNvPr id="112" name="Shape 112"/>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sp>
        <p:nvSpPr>
          <p:cNvPr id="113" name="Shape 113"/>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GB"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GB" sz="600">
                <a:solidFill>
                  <a:schemeClr val="dk1"/>
                </a:solidFill>
                <a:latin typeface="Calibri"/>
                <a:ea typeface="Calibri"/>
                <a:cs typeface="Calibri"/>
                <a:sym typeface="Calibri"/>
              </a:rPr>
              <a:t>© 2016 Capgemini. All rights reserved. Rightshore</a:t>
            </a:r>
            <a:r>
              <a:rPr lang="en-GB" sz="600" baseline="30000">
                <a:solidFill>
                  <a:schemeClr val="dk1"/>
                </a:solidFill>
                <a:latin typeface="Calibri"/>
                <a:ea typeface="Calibri"/>
                <a:cs typeface="Calibri"/>
                <a:sym typeface="Calibri"/>
              </a:rPr>
              <a:t>®  </a:t>
            </a:r>
            <a:r>
              <a:rPr lang="en-GB"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114" name="Shape 114"/>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
        <p:nvSpPr>
          <p:cNvPr id="115" name="Shape 115"/>
          <p:cNvSpPr/>
          <p:nvPr/>
        </p:nvSpPr>
        <p:spPr>
          <a:xfrm>
            <a:off x="8595300" y="402300"/>
            <a:ext cx="548700" cy="548700"/>
          </a:xfrm>
          <a:prstGeom prst="ellipse">
            <a:avLst/>
          </a:prstGeom>
          <a:solidFill>
            <a:srgbClr val="FFFFFF"/>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16" name="Shape 116"/>
          <p:cNvSpPr/>
          <p:nvPr/>
        </p:nvSpPr>
        <p:spPr>
          <a:xfrm>
            <a:off x="-9050" y="0"/>
            <a:ext cx="9144000" cy="6756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17" name="Shape 117"/>
          <p:cNvSpPr/>
          <p:nvPr/>
        </p:nvSpPr>
        <p:spPr>
          <a:xfrm>
            <a:off x="-9050" y="222600"/>
            <a:ext cx="8952600" cy="7284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18" name="Shape 118"/>
          <p:cNvSpPr/>
          <p:nvPr/>
        </p:nvSpPr>
        <p:spPr>
          <a:xfrm rot="5400000">
            <a:off x="32350" y="856900"/>
            <a:ext cx="349500" cy="432300"/>
          </a:xfrm>
          <a:prstGeom prst="rtTriangle">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19" name="Shape 119"/>
          <p:cNvSpPr/>
          <p:nvPr/>
        </p:nvSpPr>
        <p:spPr>
          <a:xfrm rot="10800000">
            <a:off x="-9050" y="951000"/>
            <a:ext cx="387600" cy="574800"/>
          </a:xfrm>
          <a:prstGeom prst="flowChartDelay">
            <a:avLst/>
          </a:prstGeom>
          <a:solidFill>
            <a:srgbClr val="E0E3E6"/>
          </a:solidFill>
          <a:ln>
            <a:noFill/>
          </a:ln>
        </p:spPr>
        <p:txBody>
          <a:bodyPr lIns="91425" tIns="91425" rIns="91425" bIns="91425" anchor="ctr" anchorCtr="0">
            <a:noAutofit/>
          </a:bodyPr>
          <a:lstStyle/>
          <a:p>
            <a:pPr lvl="0">
              <a:spcBef>
                <a:spcPts val="0"/>
              </a:spcBef>
              <a:buNone/>
            </a:pPr>
            <a:endParaRPr/>
          </a:p>
        </p:txBody>
      </p:sp>
      <p:pic>
        <p:nvPicPr>
          <p:cNvPr id="120" name="Shape 120"/>
          <p:cNvPicPr preferRelativeResize="0"/>
          <p:nvPr/>
        </p:nvPicPr>
        <p:blipFill>
          <a:blip r:embed="rId2">
            <a:alphaModFix/>
          </a:blip>
          <a:stretch>
            <a:fillRect/>
          </a:stretch>
        </p:blipFill>
        <p:spPr>
          <a:xfrm>
            <a:off x="440450" y="164612"/>
            <a:ext cx="2628932" cy="608125"/>
          </a:xfrm>
          <a:prstGeom prst="rect">
            <a:avLst/>
          </a:prstGeom>
          <a:noFill/>
          <a:ln>
            <a:noFill/>
          </a:ln>
        </p:spPr>
      </p:pic>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ontrato sin texto">
    <p:bg>
      <p:bgPr>
        <a:solidFill>
          <a:srgbClr val="E0E3E6"/>
        </a:solidFill>
        <a:effectLst/>
      </p:bgPr>
    </p:bg>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440450" y="1886775"/>
            <a:ext cx="7986900" cy="1544700"/>
          </a:xfrm>
          <a:prstGeom prst="rect">
            <a:avLst/>
          </a:prstGeom>
          <a:noFill/>
          <a:ln>
            <a:noFill/>
          </a:ln>
        </p:spPr>
        <p:txBody>
          <a:bodyPr lIns="91425" tIns="91425" rIns="91425" bIns="91425" anchor="t" anchorCtr="0"/>
          <a:lstStyle>
            <a:lvl1pPr lvl="0">
              <a:spcBef>
                <a:spcPts val="0"/>
              </a:spcBef>
              <a:buClr>
                <a:srgbClr val="666666"/>
              </a:buClr>
              <a:buSzPct val="100000"/>
              <a:buFont typeface="Calibri"/>
              <a:defRPr sz="1000">
                <a:solidFill>
                  <a:srgbClr val="666666"/>
                </a:solidFill>
                <a:latin typeface="Calibri"/>
                <a:ea typeface="Calibri"/>
                <a:cs typeface="Calibri"/>
                <a:sym typeface="Calibri"/>
              </a:defRPr>
            </a:lvl1pPr>
            <a:lvl2pPr lvl="1">
              <a:spcBef>
                <a:spcPts val="0"/>
              </a:spcBef>
              <a:buClr>
                <a:srgbClr val="666666"/>
              </a:buClr>
              <a:buSzPct val="100000"/>
              <a:buFont typeface="Calibri"/>
              <a:defRPr sz="1000">
                <a:solidFill>
                  <a:srgbClr val="666666"/>
                </a:solidFill>
                <a:latin typeface="Calibri"/>
                <a:ea typeface="Calibri"/>
                <a:cs typeface="Calibri"/>
                <a:sym typeface="Calibri"/>
              </a:defRPr>
            </a:lvl2pPr>
            <a:lvl3pPr lvl="2">
              <a:spcBef>
                <a:spcPts val="0"/>
              </a:spcBef>
              <a:buClr>
                <a:srgbClr val="666666"/>
              </a:buClr>
              <a:buSzPct val="100000"/>
              <a:buFont typeface="Calibri"/>
              <a:defRPr sz="1000">
                <a:solidFill>
                  <a:srgbClr val="666666"/>
                </a:solidFill>
                <a:latin typeface="Calibri"/>
                <a:ea typeface="Calibri"/>
                <a:cs typeface="Calibri"/>
                <a:sym typeface="Calibri"/>
              </a:defRPr>
            </a:lvl3pPr>
            <a:lvl4pPr lvl="3">
              <a:spcBef>
                <a:spcPts val="0"/>
              </a:spcBef>
              <a:buClr>
                <a:srgbClr val="666666"/>
              </a:buClr>
              <a:buSzPct val="100000"/>
              <a:buFont typeface="Calibri"/>
              <a:defRPr sz="1000">
                <a:solidFill>
                  <a:srgbClr val="666666"/>
                </a:solidFill>
                <a:latin typeface="Calibri"/>
                <a:ea typeface="Calibri"/>
                <a:cs typeface="Calibri"/>
                <a:sym typeface="Calibri"/>
              </a:defRPr>
            </a:lvl4pPr>
            <a:lvl5pPr lvl="4">
              <a:spcBef>
                <a:spcPts val="0"/>
              </a:spcBef>
              <a:buClr>
                <a:srgbClr val="666666"/>
              </a:buClr>
              <a:buSzPct val="100000"/>
              <a:buFont typeface="Calibri"/>
              <a:defRPr sz="1000">
                <a:solidFill>
                  <a:srgbClr val="666666"/>
                </a:solidFill>
                <a:latin typeface="Calibri"/>
                <a:ea typeface="Calibri"/>
                <a:cs typeface="Calibri"/>
                <a:sym typeface="Calibri"/>
              </a:defRPr>
            </a:lvl5pPr>
            <a:lvl6pPr lvl="5">
              <a:spcBef>
                <a:spcPts val="0"/>
              </a:spcBef>
              <a:buClr>
                <a:srgbClr val="666666"/>
              </a:buClr>
              <a:buSzPct val="100000"/>
              <a:buFont typeface="Calibri"/>
              <a:defRPr sz="1000">
                <a:solidFill>
                  <a:srgbClr val="666666"/>
                </a:solidFill>
                <a:latin typeface="Calibri"/>
                <a:ea typeface="Calibri"/>
                <a:cs typeface="Calibri"/>
                <a:sym typeface="Calibri"/>
              </a:defRPr>
            </a:lvl6pPr>
            <a:lvl7pPr lvl="6">
              <a:spcBef>
                <a:spcPts val="0"/>
              </a:spcBef>
              <a:buClr>
                <a:srgbClr val="666666"/>
              </a:buClr>
              <a:buSzPct val="100000"/>
              <a:buFont typeface="Calibri"/>
              <a:defRPr sz="1000">
                <a:solidFill>
                  <a:srgbClr val="666666"/>
                </a:solidFill>
                <a:latin typeface="Calibri"/>
                <a:ea typeface="Calibri"/>
                <a:cs typeface="Calibri"/>
                <a:sym typeface="Calibri"/>
              </a:defRPr>
            </a:lvl7pPr>
            <a:lvl8pPr lvl="7">
              <a:spcBef>
                <a:spcPts val="0"/>
              </a:spcBef>
              <a:buClr>
                <a:srgbClr val="666666"/>
              </a:buClr>
              <a:buSzPct val="100000"/>
              <a:buFont typeface="Calibri"/>
              <a:defRPr sz="1000">
                <a:solidFill>
                  <a:srgbClr val="666666"/>
                </a:solidFill>
                <a:latin typeface="Calibri"/>
                <a:ea typeface="Calibri"/>
                <a:cs typeface="Calibri"/>
                <a:sym typeface="Calibri"/>
              </a:defRPr>
            </a:lvl8pPr>
            <a:lvl9pPr lvl="8">
              <a:spcBef>
                <a:spcPts val="0"/>
              </a:spcBef>
              <a:buClr>
                <a:srgbClr val="666666"/>
              </a:buClr>
              <a:buSzPct val="100000"/>
              <a:buFont typeface="Calibri"/>
              <a:defRPr sz="1000">
                <a:solidFill>
                  <a:srgbClr val="666666"/>
                </a:solidFill>
                <a:latin typeface="Calibri"/>
                <a:ea typeface="Calibri"/>
                <a:cs typeface="Calibri"/>
                <a:sym typeface="Calibri"/>
              </a:defRPr>
            </a:lvl9pPr>
          </a:lstStyle>
          <a:p>
            <a:endParaRPr/>
          </a:p>
        </p:txBody>
      </p:sp>
      <p:sp>
        <p:nvSpPr>
          <p:cNvPr id="123" name="Shape 123"/>
          <p:cNvSpPr txBox="1">
            <a:spLocks noGrp="1"/>
          </p:cNvSpPr>
          <p:nvPr>
            <p:ph type="body" idx="2"/>
          </p:nvPr>
        </p:nvSpPr>
        <p:spPr>
          <a:xfrm>
            <a:off x="440450" y="1369450"/>
            <a:ext cx="7986900" cy="517200"/>
          </a:xfrm>
          <a:prstGeom prst="rect">
            <a:avLst/>
          </a:prstGeom>
          <a:noFill/>
          <a:ln>
            <a:noFill/>
          </a:ln>
        </p:spPr>
        <p:txBody>
          <a:bodyPr lIns="91425" tIns="91425" rIns="91425" bIns="91425" anchor="t" anchorCtr="0"/>
          <a:lstStyle>
            <a:lvl1pPr lvl="0" rtl="0">
              <a:spcBef>
                <a:spcPts val="0"/>
              </a:spcBef>
              <a:buClr>
                <a:srgbClr val="02B9EF"/>
              </a:buClr>
              <a:buSzPct val="100000"/>
              <a:buFont typeface="Calibri"/>
              <a:defRPr sz="1000">
                <a:solidFill>
                  <a:srgbClr val="02B9EF"/>
                </a:solidFill>
                <a:latin typeface="Calibri"/>
                <a:ea typeface="Calibri"/>
                <a:cs typeface="Calibri"/>
                <a:sym typeface="Calibri"/>
              </a:defRPr>
            </a:lvl1pPr>
            <a:lvl2pPr lvl="1" rtl="0">
              <a:spcBef>
                <a:spcPts val="0"/>
              </a:spcBef>
              <a:buClr>
                <a:srgbClr val="02B9EF"/>
              </a:buClr>
              <a:buSzPct val="100000"/>
              <a:buFont typeface="Calibri"/>
              <a:defRPr sz="1000">
                <a:solidFill>
                  <a:srgbClr val="02B9EF"/>
                </a:solidFill>
                <a:latin typeface="Calibri"/>
                <a:ea typeface="Calibri"/>
                <a:cs typeface="Calibri"/>
                <a:sym typeface="Calibri"/>
              </a:defRPr>
            </a:lvl2pPr>
            <a:lvl3pPr lvl="2" rtl="0">
              <a:spcBef>
                <a:spcPts val="0"/>
              </a:spcBef>
              <a:buClr>
                <a:srgbClr val="02B9EF"/>
              </a:buClr>
              <a:buSzPct val="100000"/>
              <a:buFont typeface="Calibri"/>
              <a:defRPr sz="1000">
                <a:solidFill>
                  <a:srgbClr val="02B9EF"/>
                </a:solidFill>
                <a:latin typeface="Calibri"/>
                <a:ea typeface="Calibri"/>
                <a:cs typeface="Calibri"/>
                <a:sym typeface="Calibri"/>
              </a:defRPr>
            </a:lvl3pPr>
            <a:lvl4pPr lvl="3" rtl="0">
              <a:spcBef>
                <a:spcPts val="0"/>
              </a:spcBef>
              <a:buClr>
                <a:srgbClr val="02B9EF"/>
              </a:buClr>
              <a:buSzPct val="100000"/>
              <a:buFont typeface="Calibri"/>
              <a:defRPr sz="1000">
                <a:solidFill>
                  <a:srgbClr val="02B9EF"/>
                </a:solidFill>
                <a:latin typeface="Calibri"/>
                <a:ea typeface="Calibri"/>
                <a:cs typeface="Calibri"/>
                <a:sym typeface="Calibri"/>
              </a:defRPr>
            </a:lvl4pPr>
            <a:lvl5pPr lvl="4" rtl="0">
              <a:spcBef>
                <a:spcPts val="0"/>
              </a:spcBef>
              <a:buClr>
                <a:srgbClr val="02B9EF"/>
              </a:buClr>
              <a:buSzPct val="100000"/>
              <a:buFont typeface="Calibri"/>
              <a:defRPr sz="1000">
                <a:solidFill>
                  <a:srgbClr val="02B9EF"/>
                </a:solidFill>
                <a:latin typeface="Calibri"/>
                <a:ea typeface="Calibri"/>
                <a:cs typeface="Calibri"/>
                <a:sym typeface="Calibri"/>
              </a:defRPr>
            </a:lvl5pPr>
            <a:lvl6pPr lvl="5" rtl="0">
              <a:spcBef>
                <a:spcPts val="0"/>
              </a:spcBef>
              <a:buClr>
                <a:srgbClr val="02B9EF"/>
              </a:buClr>
              <a:buSzPct val="100000"/>
              <a:buFont typeface="Calibri"/>
              <a:defRPr sz="1000">
                <a:solidFill>
                  <a:srgbClr val="02B9EF"/>
                </a:solidFill>
                <a:latin typeface="Calibri"/>
                <a:ea typeface="Calibri"/>
                <a:cs typeface="Calibri"/>
                <a:sym typeface="Calibri"/>
              </a:defRPr>
            </a:lvl6pPr>
            <a:lvl7pPr lvl="6" rtl="0">
              <a:spcBef>
                <a:spcPts val="0"/>
              </a:spcBef>
              <a:buClr>
                <a:srgbClr val="02B9EF"/>
              </a:buClr>
              <a:buSzPct val="100000"/>
              <a:buFont typeface="Calibri"/>
              <a:defRPr sz="1000">
                <a:solidFill>
                  <a:srgbClr val="02B9EF"/>
                </a:solidFill>
                <a:latin typeface="Calibri"/>
                <a:ea typeface="Calibri"/>
                <a:cs typeface="Calibri"/>
                <a:sym typeface="Calibri"/>
              </a:defRPr>
            </a:lvl7pPr>
            <a:lvl8pPr lvl="7" rtl="0">
              <a:spcBef>
                <a:spcPts val="0"/>
              </a:spcBef>
              <a:buClr>
                <a:srgbClr val="02B9EF"/>
              </a:buClr>
              <a:buSzPct val="100000"/>
              <a:buFont typeface="Calibri"/>
              <a:defRPr sz="1000">
                <a:solidFill>
                  <a:srgbClr val="02B9EF"/>
                </a:solidFill>
                <a:latin typeface="Calibri"/>
                <a:ea typeface="Calibri"/>
                <a:cs typeface="Calibri"/>
                <a:sym typeface="Calibri"/>
              </a:defRPr>
            </a:lvl8pPr>
            <a:lvl9pPr lvl="8" rtl="0">
              <a:spcBef>
                <a:spcPts val="0"/>
              </a:spcBef>
              <a:buClr>
                <a:srgbClr val="02B9EF"/>
              </a:buClr>
              <a:buSzPct val="100000"/>
              <a:buFont typeface="Calibri"/>
              <a:defRPr sz="1000">
                <a:solidFill>
                  <a:srgbClr val="02B9EF"/>
                </a:solidFill>
                <a:latin typeface="Calibri"/>
                <a:ea typeface="Calibri"/>
                <a:cs typeface="Calibri"/>
                <a:sym typeface="Calibri"/>
              </a:defRPr>
            </a:lvl9pPr>
          </a:lstStyle>
          <a:p>
            <a:endParaRPr/>
          </a:p>
        </p:txBody>
      </p:sp>
      <p:sp>
        <p:nvSpPr>
          <p:cNvPr id="124" name="Shape 124"/>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GB" sz="700">
                <a:latin typeface="Calibri"/>
                <a:ea typeface="Calibri"/>
                <a:cs typeface="Calibri"/>
                <a:sym typeface="Calibri"/>
              </a:rPr>
              <a:t>‹#›</a:t>
            </a:fld>
            <a:endParaRPr lang="en-GB" sz="700">
              <a:latin typeface="Calibri"/>
              <a:ea typeface="Calibri"/>
              <a:cs typeface="Calibri"/>
              <a:sym typeface="Calibri"/>
            </a:endParaRPr>
          </a:p>
        </p:txBody>
      </p:sp>
      <p:cxnSp>
        <p:nvCxnSpPr>
          <p:cNvPr id="125" name="Shape 125"/>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sp>
        <p:nvSpPr>
          <p:cNvPr id="126" name="Shape 126"/>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GB"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GB" sz="600">
                <a:solidFill>
                  <a:schemeClr val="dk1"/>
                </a:solidFill>
                <a:latin typeface="Calibri"/>
                <a:ea typeface="Calibri"/>
                <a:cs typeface="Calibri"/>
                <a:sym typeface="Calibri"/>
              </a:rPr>
              <a:t>© 2016 Capgemini. All rights reserved. Rightshore</a:t>
            </a:r>
            <a:r>
              <a:rPr lang="en-GB" sz="600" baseline="30000">
                <a:solidFill>
                  <a:schemeClr val="dk1"/>
                </a:solidFill>
                <a:latin typeface="Calibri"/>
                <a:ea typeface="Calibri"/>
                <a:cs typeface="Calibri"/>
                <a:sym typeface="Calibri"/>
              </a:rPr>
              <a:t>®  </a:t>
            </a:r>
            <a:r>
              <a:rPr lang="en-GB"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127" name="Shape 127"/>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
        <p:nvSpPr>
          <p:cNvPr id="128" name="Shape 128"/>
          <p:cNvSpPr/>
          <p:nvPr/>
        </p:nvSpPr>
        <p:spPr>
          <a:xfrm>
            <a:off x="8595300" y="402300"/>
            <a:ext cx="548700" cy="548700"/>
          </a:xfrm>
          <a:prstGeom prst="ellipse">
            <a:avLst/>
          </a:prstGeom>
          <a:solidFill>
            <a:srgbClr val="FFFFFF"/>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29" name="Shape 129"/>
          <p:cNvSpPr/>
          <p:nvPr/>
        </p:nvSpPr>
        <p:spPr>
          <a:xfrm>
            <a:off x="-9050" y="0"/>
            <a:ext cx="9144000" cy="6756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30" name="Shape 130"/>
          <p:cNvSpPr/>
          <p:nvPr/>
        </p:nvSpPr>
        <p:spPr>
          <a:xfrm>
            <a:off x="-9050" y="222600"/>
            <a:ext cx="8952600" cy="7284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31" name="Shape 131"/>
          <p:cNvSpPr/>
          <p:nvPr/>
        </p:nvSpPr>
        <p:spPr>
          <a:xfrm rot="5400000">
            <a:off x="550" y="888700"/>
            <a:ext cx="413100" cy="432300"/>
          </a:xfrm>
          <a:prstGeom prst="rtTriangle">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32" name="Shape 132"/>
          <p:cNvSpPr/>
          <p:nvPr/>
        </p:nvSpPr>
        <p:spPr>
          <a:xfrm rot="10800000">
            <a:off x="-9050" y="951000"/>
            <a:ext cx="387600" cy="574800"/>
          </a:xfrm>
          <a:prstGeom prst="flowChartDelay">
            <a:avLst/>
          </a:prstGeom>
          <a:solidFill>
            <a:srgbClr val="E0E3E6"/>
          </a:solidFill>
          <a:ln>
            <a:noFill/>
          </a:ln>
        </p:spPr>
        <p:txBody>
          <a:bodyPr lIns="91425" tIns="91425" rIns="91425" bIns="91425" anchor="ctr" anchorCtr="0">
            <a:noAutofit/>
          </a:bodyPr>
          <a:lstStyle/>
          <a:p>
            <a:pPr lvl="0">
              <a:spcBef>
                <a:spcPts val="0"/>
              </a:spcBef>
              <a:buNone/>
            </a:pPr>
            <a:endParaRPr/>
          </a:p>
        </p:txBody>
      </p:sp>
      <p:pic>
        <p:nvPicPr>
          <p:cNvPr id="133" name="Shape 133"/>
          <p:cNvPicPr preferRelativeResize="0"/>
          <p:nvPr/>
        </p:nvPicPr>
        <p:blipFill>
          <a:blip r:embed="rId2">
            <a:alphaModFix/>
          </a:blip>
          <a:stretch>
            <a:fillRect/>
          </a:stretch>
        </p:blipFill>
        <p:spPr>
          <a:xfrm>
            <a:off x="440450" y="164612"/>
            <a:ext cx="2628932" cy="60812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Contraportada">
    <p:spTree>
      <p:nvGrpSpPr>
        <p:cNvPr id="1" name="Shape 134"/>
        <p:cNvGrpSpPr/>
        <p:nvPr/>
      </p:nvGrpSpPr>
      <p:grpSpPr>
        <a:xfrm>
          <a:off x="0" y="0"/>
          <a:ext cx="0" cy="0"/>
          <a:chOff x="0" y="0"/>
          <a:chExt cx="0" cy="0"/>
        </a:xfrm>
      </p:grpSpPr>
      <p:pic>
        <p:nvPicPr>
          <p:cNvPr id="135" name="Shape 135"/>
          <p:cNvPicPr preferRelativeResize="0"/>
          <p:nvPr/>
        </p:nvPicPr>
        <p:blipFill>
          <a:blip r:embed="rId2">
            <a:alphaModFix/>
          </a:blip>
          <a:stretch>
            <a:fillRect/>
          </a:stretch>
        </p:blipFill>
        <p:spPr>
          <a:xfrm>
            <a:off x="-54325" y="1222450"/>
            <a:ext cx="9252650" cy="3997249"/>
          </a:xfrm>
          <a:prstGeom prst="rect">
            <a:avLst/>
          </a:prstGeom>
          <a:noFill/>
          <a:ln>
            <a:noFill/>
          </a:ln>
        </p:spPr>
      </p:pic>
      <p:pic>
        <p:nvPicPr>
          <p:cNvPr id="136" name="Shape 136"/>
          <p:cNvPicPr preferRelativeResize="0"/>
          <p:nvPr/>
        </p:nvPicPr>
        <p:blipFill>
          <a:blip r:embed="rId3">
            <a:alphaModFix/>
          </a:blip>
          <a:stretch>
            <a:fillRect/>
          </a:stretch>
        </p:blipFill>
        <p:spPr>
          <a:xfrm>
            <a:off x="6235924" y="829223"/>
            <a:ext cx="2628925" cy="208921"/>
          </a:xfrm>
          <a:prstGeom prst="rect">
            <a:avLst/>
          </a:prstGeom>
          <a:noFill/>
          <a:ln>
            <a:noFill/>
          </a:ln>
        </p:spPr>
      </p:pic>
      <p:sp>
        <p:nvSpPr>
          <p:cNvPr id="137" name="Shape 137"/>
          <p:cNvSpPr txBox="1"/>
          <p:nvPr/>
        </p:nvSpPr>
        <p:spPr>
          <a:xfrm>
            <a:off x="6520050" y="4633800"/>
            <a:ext cx="2344800" cy="228600"/>
          </a:xfrm>
          <a:prstGeom prst="rect">
            <a:avLst/>
          </a:prstGeom>
          <a:noFill/>
          <a:ln>
            <a:noFill/>
          </a:ln>
        </p:spPr>
        <p:txBody>
          <a:bodyPr lIns="91425" tIns="91425" rIns="91425" bIns="91425" anchor="t" anchorCtr="0">
            <a:noAutofit/>
          </a:bodyPr>
          <a:lstStyle/>
          <a:p>
            <a:pPr lvl="0" algn="r" rtl="0">
              <a:lnSpc>
                <a:spcPct val="115000"/>
              </a:lnSpc>
              <a:spcBef>
                <a:spcPts val="0"/>
              </a:spcBef>
              <a:buClr>
                <a:schemeClr val="dk1"/>
              </a:buClr>
              <a:buSzPct val="157142"/>
              <a:buFont typeface="Arial"/>
              <a:buNone/>
            </a:pPr>
            <a:r>
              <a:rPr lang="en-GB" sz="700">
                <a:solidFill>
                  <a:srgbClr val="FFFFFF"/>
                </a:solidFill>
                <a:latin typeface="Calibri"/>
                <a:ea typeface="Calibri"/>
                <a:cs typeface="Calibri"/>
                <a:sym typeface="Calibri"/>
              </a:rPr>
              <a:t>© 2016 Capgemini. All rights reserved.</a:t>
            </a:r>
          </a:p>
          <a:p>
            <a:pPr lvl="0" algn="r" rtl="0">
              <a:spcBef>
                <a:spcPts val="0"/>
              </a:spcBef>
              <a:buNone/>
            </a:pPr>
            <a:endParaRPr sz="700">
              <a:solidFill>
                <a:srgbClr val="FFFFFF"/>
              </a:solidFill>
              <a:latin typeface="Calibri"/>
              <a:ea typeface="Calibri"/>
              <a:cs typeface="Calibri"/>
              <a:sym typeface="Calibri"/>
            </a:endParaRPr>
          </a:p>
        </p:txBody>
      </p:sp>
      <p:sp>
        <p:nvSpPr>
          <p:cNvPr id="138" name="Shape 138"/>
          <p:cNvSpPr txBox="1"/>
          <p:nvPr/>
        </p:nvSpPr>
        <p:spPr>
          <a:xfrm>
            <a:off x="1040525" y="2541000"/>
            <a:ext cx="5399700" cy="2321400"/>
          </a:xfrm>
          <a:prstGeom prst="rect">
            <a:avLst/>
          </a:prstGeom>
          <a:noFill/>
          <a:ln>
            <a:noFill/>
          </a:ln>
        </p:spPr>
        <p:txBody>
          <a:bodyPr lIns="91425" tIns="91425" rIns="91425" bIns="91425" anchor="ctr" anchorCtr="0">
            <a:noAutofit/>
          </a:bodyPr>
          <a:lstStyle/>
          <a:p>
            <a:pPr lvl="0" algn="just" rtl="0">
              <a:lnSpc>
                <a:spcPct val="115000"/>
              </a:lnSpc>
              <a:spcBef>
                <a:spcPts val="0"/>
              </a:spcBef>
              <a:buNone/>
            </a:pPr>
            <a:r>
              <a:rPr lang="en-GB" b="1">
                <a:solidFill>
                  <a:srgbClr val="FFFFFF"/>
                </a:solidFill>
                <a:latin typeface="Calibri"/>
                <a:ea typeface="Calibri"/>
                <a:cs typeface="Calibri"/>
                <a:sym typeface="Calibri"/>
              </a:rPr>
              <a:t>Acerca de Capgemini</a:t>
            </a:r>
          </a:p>
          <a:p>
            <a:pPr lvl="0" algn="just" rtl="0">
              <a:lnSpc>
                <a:spcPct val="115000"/>
              </a:lnSpc>
              <a:spcBef>
                <a:spcPts val="0"/>
              </a:spcBef>
              <a:buNone/>
            </a:pPr>
            <a:r>
              <a:rPr lang="en-GB" sz="1000">
                <a:solidFill>
                  <a:srgbClr val="FFFFFF"/>
                </a:solidFill>
                <a:latin typeface="Calibri"/>
                <a:ea typeface="Calibri"/>
                <a:cs typeface="Calibri"/>
                <a:sym typeface="Calibri"/>
              </a:rPr>
              <a:t>Con alrededor de 120.000 empleados en 40 países, Capgemini es uno de los principales líderes en servicios de consultoría, tecnología y outsourcing del mundo. El Grupo Capgemini ha alcanzado unos ingresos globales de 9.700 millones de euros en 2011.</a:t>
            </a:r>
          </a:p>
          <a:p>
            <a:pPr lvl="0" algn="just" rtl="0">
              <a:lnSpc>
                <a:spcPct val="115000"/>
              </a:lnSpc>
              <a:spcBef>
                <a:spcPts val="0"/>
              </a:spcBef>
              <a:buNone/>
            </a:pPr>
            <a:endParaRPr sz="1000">
              <a:solidFill>
                <a:srgbClr val="FFFFFF"/>
              </a:solidFill>
              <a:latin typeface="Calibri"/>
              <a:ea typeface="Calibri"/>
              <a:cs typeface="Calibri"/>
              <a:sym typeface="Calibri"/>
            </a:endParaRPr>
          </a:p>
          <a:p>
            <a:pPr lvl="0" algn="just" rtl="0">
              <a:lnSpc>
                <a:spcPct val="115000"/>
              </a:lnSpc>
              <a:spcBef>
                <a:spcPts val="0"/>
              </a:spcBef>
              <a:buNone/>
            </a:pPr>
            <a:r>
              <a:rPr lang="en-GB" sz="1000">
                <a:solidFill>
                  <a:srgbClr val="FFFFFF"/>
                </a:solidFill>
                <a:latin typeface="Calibri"/>
                <a:ea typeface="Calibri"/>
                <a:cs typeface="Calibri"/>
                <a:sym typeface="Calibri"/>
              </a:rPr>
              <a:t>Capgemini en colaboración con sus clientes, crea y proporciona las soluciones tecnológicas y de negocio que mejor se ajustan a sus necesidades y que conducen a alcanzar los resultados deseados.</a:t>
            </a:r>
          </a:p>
          <a:p>
            <a:pPr lvl="0" algn="just" rtl="0">
              <a:lnSpc>
                <a:spcPct val="115000"/>
              </a:lnSpc>
              <a:spcBef>
                <a:spcPts val="0"/>
              </a:spcBef>
              <a:buNone/>
            </a:pPr>
            <a:r>
              <a:rPr lang="en-GB" sz="1000">
                <a:solidFill>
                  <a:srgbClr val="FFFFFF"/>
                </a:solidFill>
                <a:latin typeface="Calibri"/>
                <a:ea typeface="Calibri"/>
                <a:cs typeface="Calibri"/>
                <a:sym typeface="Calibri"/>
              </a:rPr>
              <a:t>Siendo una organización profundamente multicultural, Capgemini ha desarrollado su propia forma de trabajar, la Collaborative Business Experience </a:t>
            </a:r>
            <a:r>
              <a:rPr lang="en-GB" sz="1000" baseline="30000">
                <a:solidFill>
                  <a:srgbClr val="FFFFFF"/>
                </a:solidFill>
                <a:latin typeface="Calibri"/>
                <a:ea typeface="Calibri"/>
                <a:cs typeface="Calibri"/>
                <a:sym typeface="Calibri"/>
              </a:rPr>
              <a:t>TM</a:t>
            </a:r>
            <a:r>
              <a:rPr lang="en-GB" sz="1000">
                <a:solidFill>
                  <a:srgbClr val="FFFFFF"/>
                </a:solidFill>
                <a:latin typeface="Calibri"/>
                <a:ea typeface="Calibri"/>
                <a:cs typeface="Calibri"/>
                <a:sym typeface="Calibri"/>
              </a:rPr>
              <a:t>, basada en su modelo de producción Rightshore ®.</a:t>
            </a:r>
          </a:p>
          <a:p>
            <a:pPr lvl="0" algn="just" rtl="0">
              <a:lnSpc>
                <a:spcPct val="115000"/>
              </a:lnSpc>
              <a:spcBef>
                <a:spcPts val="0"/>
              </a:spcBef>
              <a:buNone/>
            </a:pPr>
            <a:endParaRPr sz="1000">
              <a:solidFill>
                <a:srgbClr val="FFFFFF"/>
              </a:solidFill>
              <a:latin typeface="Calibri"/>
              <a:ea typeface="Calibri"/>
              <a:cs typeface="Calibri"/>
              <a:sym typeface="Calibri"/>
            </a:endParaRPr>
          </a:p>
          <a:p>
            <a:pPr lvl="0" algn="just" rtl="0">
              <a:lnSpc>
                <a:spcPct val="115000"/>
              </a:lnSpc>
              <a:spcBef>
                <a:spcPts val="0"/>
              </a:spcBef>
              <a:buNone/>
            </a:pPr>
            <a:r>
              <a:rPr lang="en-GB" sz="1000">
                <a:solidFill>
                  <a:srgbClr val="FFFFFF"/>
                </a:solidFill>
                <a:latin typeface="Calibri"/>
                <a:ea typeface="Calibri"/>
                <a:cs typeface="Calibri"/>
                <a:sym typeface="Calibri"/>
              </a:rPr>
              <a:t>Para más información: www.es.capgemini.com</a:t>
            </a:r>
          </a:p>
          <a:p>
            <a:pPr lvl="0" algn="just" rtl="0">
              <a:lnSpc>
                <a:spcPct val="115000"/>
              </a:lnSpc>
              <a:spcBef>
                <a:spcPts val="0"/>
              </a:spcBef>
              <a:buNone/>
            </a:pPr>
            <a:r>
              <a:rPr lang="en-GB" sz="1000">
                <a:solidFill>
                  <a:srgbClr val="FFFFFF"/>
                </a:solidFill>
                <a:latin typeface="Calibri"/>
                <a:ea typeface="Calibri"/>
                <a:cs typeface="Calibri"/>
                <a:sym typeface="Calibri"/>
              </a:rPr>
              <a:t> </a:t>
            </a:r>
          </a:p>
          <a:p>
            <a:pPr lvl="0" algn="just" rtl="0">
              <a:lnSpc>
                <a:spcPct val="115000"/>
              </a:lnSpc>
              <a:spcBef>
                <a:spcPts val="0"/>
              </a:spcBef>
              <a:buNone/>
            </a:pPr>
            <a:r>
              <a:rPr lang="en-GB" sz="700" i="1">
                <a:solidFill>
                  <a:srgbClr val="FFFFFF"/>
                </a:solidFill>
                <a:latin typeface="Calibri"/>
                <a:ea typeface="Calibri"/>
                <a:cs typeface="Calibri"/>
                <a:sym typeface="Calibri"/>
              </a:rPr>
              <a:t>Rightshore</a:t>
            </a:r>
            <a:r>
              <a:rPr lang="en-GB" sz="1200" i="1" baseline="30000">
                <a:solidFill>
                  <a:srgbClr val="FFFFFF"/>
                </a:solidFill>
                <a:latin typeface="Calibri"/>
                <a:ea typeface="Calibri"/>
                <a:cs typeface="Calibri"/>
                <a:sym typeface="Calibri"/>
              </a:rPr>
              <a:t>®</a:t>
            </a:r>
            <a:r>
              <a:rPr lang="en-GB" sz="700" i="1">
                <a:solidFill>
                  <a:srgbClr val="FFFFFF"/>
                </a:solidFill>
                <a:latin typeface="Calibri"/>
                <a:ea typeface="Calibri"/>
                <a:cs typeface="Calibri"/>
                <a:sym typeface="Calibri"/>
              </a:rPr>
              <a:t> is a trademark belonging to Capgemini</a:t>
            </a:r>
          </a:p>
        </p:txBody>
      </p:sp>
      <p:pic>
        <p:nvPicPr>
          <p:cNvPr id="139" name="Shape 139"/>
          <p:cNvPicPr preferRelativeResize="0"/>
          <p:nvPr/>
        </p:nvPicPr>
        <p:blipFill>
          <a:blip r:embed="rId4">
            <a:alphaModFix/>
          </a:blip>
          <a:stretch>
            <a:fillRect/>
          </a:stretch>
        </p:blipFill>
        <p:spPr>
          <a:xfrm>
            <a:off x="431350" y="449687"/>
            <a:ext cx="2628932" cy="6081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ontraportada sin texto">
    <p:spTree>
      <p:nvGrpSpPr>
        <p:cNvPr id="1" name="Shape 140"/>
        <p:cNvGrpSpPr/>
        <p:nvPr/>
      </p:nvGrpSpPr>
      <p:grpSpPr>
        <a:xfrm>
          <a:off x="0" y="0"/>
          <a:ext cx="0" cy="0"/>
          <a:chOff x="0" y="0"/>
          <a:chExt cx="0" cy="0"/>
        </a:xfrm>
      </p:grpSpPr>
      <p:sp>
        <p:nvSpPr>
          <p:cNvPr id="141" name="Shape 141"/>
          <p:cNvSpPr txBox="1">
            <a:spLocks noGrp="1"/>
          </p:cNvSpPr>
          <p:nvPr>
            <p:ph type="body" idx="1"/>
          </p:nvPr>
        </p:nvSpPr>
        <p:spPr>
          <a:xfrm>
            <a:off x="1040525" y="2528250"/>
            <a:ext cx="5479500" cy="2070000"/>
          </a:xfrm>
          <a:prstGeom prst="rect">
            <a:avLst/>
          </a:prstGeom>
          <a:noFill/>
          <a:ln>
            <a:noFill/>
          </a:ln>
        </p:spPr>
        <p:txBody>
          <a:bodyPr lIns="91425" tIns="91425" rIns="91425" bIns="91425" anchor="t" anchorCtr="0"/>
          <a:lstStyle>
            <a:lvl1pPr lvl="0" rtl="0">
              <a:spcBef>
                <a:spcPts val="0"/>
              </a:spcBef>
              <a:buClr>
                <a:srgbClr val="FFFFFF"/>
              </a:buClr>
              <a:buSzPct val="100000"/>
              <a:buFont typeface="Calibri"/>
              <a:defRPr sz="1000">
                <a:solidFill>
                  <a:srgbClr val="FFFFFF"/>
                </a:solidFill>
                <a:latin typeface="Calibri"/>
                <a:ea typeface="Calibri"/>
                <a:cs typeface="Calibri"/>
                <a:sym typeface="Calibri"/>
              </a:defRPr>
            </a:lvl1pPr>
            <a:lvl2pPr lvl="1" rtl="0">
              <a:spcBef>
                <a:spcPts val="0"/>
              </a:spcBef>
              <a:buClr>
                <a:srgbClr val="FFFFFF"/>
              </a:buClr>
              <a:buSzPct val="100000"/>
              <a:buFont typeface="Calibri"/>
              <a:defRPr sz="1000">
                <a:solidFill>
                  <a:srgbClr val="FFFFFF"/>
                </a:solidFill>
                <a:latin typeface="Calibri"/>
                <a:ea typeface="Calibri"/>
                <a:cs typeface="Calibri"/>
                <a:sym typeface="Calibri"/>
              </a:defRPr>
            </a:lvl2pPr>
            <a:lvl3pPr lvl="2" rtl="0">
              <a:spcBef>
                <a:spcPts val="0"/>
              </a:spcBef>
              <a:buClr>
                <a:srgbClr val="FFFFFF"/>
              </a:buClr>
              <a:buSzPct val="100000"/>
              <a:buFont typeface="Calibri"/>
              <a:defRPr sz="1000">
                <a:solidFill>
                  <a:srgbClr val="FFFFFF"/>
                </a:solidFill>
                <a:latin typeface="Calibri"/>
                <a:ea typeface="Calibri"/>
                <a:cs typeface="Calibri"/>
                <a:sym typeface="Calibri"/>
              </a:defRPr>
            </a:lvl3pPr>
            <a:lvl4pPr lvl="3" rtl="0">
              <a:spcBef>
                <a:spcPts val="0"/>
              </a:spcBef>
              <a:buClr>
                <a:srgbClr val="FFFFFF"/>
              </a:buClr>
              <a:buSzPct val="100000"/>
              <a:buFont typeface="Calibri"/>
              <a:defRPr sz="1000">
                <a:solidFill>
                  <a:srgbClr val="FFFFFF"/>
                </a:solidFill>
                <a:latin typeface="Calibri"/>
                <a:ea typeface="Calibri"/>
                <a:cs typeface="Calibri"/>
                <a:sym typeface="Calibri"/>
              </a:defRPr>
            </a:lvl4pPr>
            <a:lvl5pPr lvl="4" rtl="0">
              <a:spcBef>
                <a:spcPts val="0"/>
              </a:spcBef>
              <a:buClr>
                <a:srgbClr val="FFFFFF"/>
              </a:buClr>
              <a:buSzPct val="100000"/>
              <a:buFont typeface="Calibri"/>
              <a:defRPr sz="1000">
                <a:solidFill>
                  <a:srgbClr val="FFFFFF"/>
                </a:solidFill>
                <a:latin typeface="Calibri"/>
                <a:ea typeface="Calibri"/>
                <a:cs typeface="Calibri"/>
                <a:sym typeface="Calibri"/>
              </a:defRPr>
            </a:lvl5pPr>
            <a:lvl6pPr lvl="5" rtl="0">
              <a:spcBef>
                <a:spcPts val="0"/>
              </a:spcBef>
              <a:buClr>
                <a:srgbClr val="FFFFFF"/>
              </a:buClr>
              <a:buSzPct val="100000"/>
              <a:buFont typeface="Calibri"/>
              <a:defRPr sz="1000">
                <a:solidFill>
                  <a:srgbClr val="FFFFFF"/>
                </a:solidFill>
                <a:latin typeface="Calibri"/>
                <a:ea typeface="Calibri"/>
                <a:cs typeface="Calibri"/>
                <a:sym typeface="Calibri"/>
              </a:defRPr>
            </a:lvl6pPr>
            <a:lvl7pPr lvl="6" rtl="0">
              <a:spcBef>
                <a:spcPts val="0"/>
              </a:spcBef>
              <a:buClr>
                <a:srgbClr val="FFFFFF"/>
              </a:buClr>
              <a:buSzPct val="100000"/>
              <a:buFont typeface="Calibri"/>
              <a:defRPr sz="1000">
                <a:solidFill>
                  <a:srgbClr val="FFFFFF"/>
                </a:solidFill>
                <a:latin typeface="Calibri"/>
                <a:ea typeface="Calibri"/>
                <a:cs typeface="Calibri"/>
                <a:sym typeface="Calibri"/>
              </a:defRPr>
            </a:lvl7pPr>
            <a:lvl8pPr lvl="7" rtl="0">
              <a:spcBef>
                <a:spcPts val="0"/>
              </a:spcBef>
              <a:buClr>
                <a:srgbClr val="FFFFFF"/>
              </a:buClr>
              <a:buSzPct val="100000"/>
              <a:buFont typeface="Calibri"/>
              <a:defRPr sz="1000">
                <a:solidFill>
                  <a:srgbClr val="FFFFFF"/>
                </a:solidFill>
                <a:latin typeface="Calibri"/>
                <a:ea typeface="Calibri"/>
                <a:cs typeface="Calibri"/>
                <a:sym typeface="Calibri"/>
              </a:defRPr>
            </a:lvl8pPr>
            <a:lvl9pPr lvl="8" rtl="0">
              <a:spcBef>
                <a:spcPts val="0"/>
              </a:spcBef>
              <a:buClr>
                <a:srgbClr val="FFFFFF"/>
              </a:buClr>
              <a:buSzPct val="100000"/>
              <a:buFont typeface="Calibri"/>
              <a:defRPr sz="1000">
                <a:solidFill>
                  <a:srgbClr val="FFFFFF"/>
                </a:solidFill>
                <a:latin typeface="Calibri"/>
                <a:ea typeface="Calibri"/>
                <a:cs typeface="Calibri"/>
                <a:sym typeface="Calibri"/>
              </a:defRPr>
            </a:lvl9pPr>
          </a:lstStyle>
          <a:p>
            <a:endParaRPr/>
          </a:p>
        </p:txBody>
      </p:sp>
      <p:pic>
        <p:nvPicPr>
          <p:cNvPr id="142" name="Shape 142"/>
          <p:cNvPicPr preferRelativeResize="0"/>
          <p:nvPr/>
        </p:nvPicPr>
        <p:blipFill>
          <a:blip r:embed="rId2">
            <a:alphaModFix/>
          </a:blip>
          <a:stretch>
            <a:fillRect/>
          </a:stretch>
        </p:blipFill>
        <p:spPr>
          <a:xfrm>
            <a:off x="6235924" y="829223"/>
            <a:ext cx="2628925" cy="208921"/>
          </a:xfrm>
          <a:prstGeom prst="rect">
            <a:avLst/>
          </a:prstGeom>
          <a:noFill/>
          <a:ln>
            <a:noFill/>
          </a:ln>
        </p:spPr>
      </p:pic>
      <p:pic>
        <p:nvPicPr>
          <p:cNvPr id="143" name="Shape 143"/>
          <p:cNvPicPr preferRelativeResize="0"/>
          <p:nvPr/>
        </p:nvPicPr>
        <p:blipFill>
          <a:blip r:embed="rId3">
            <a:alphaModFix/>
          </a:blip>
          <a:stretch>
            <a:fillRect/>
          </a:stretch>
        </p:blipFill>
        <p:spPr>
          <a:xfrm>
            <a:off x="-54325" y="1222450"/>
            <a:ext cx="9252650" cy="3997249"/>
          </a:xfrm>
          <a:prstGeom prst="rect">
            <a:avLst/>
          </a:prstGeom>
          <a:noFill/>
          <a:ln>
            <a:noFill/>
          </a:ln>
        </p:spPr>
      </p:pic>
      <p:sp>
        <p:nvSpPr>
          <p:cNvPr id="144" name="Shape 144"/>
          <p:cNvSpPr txBox="1"/>
          <p:nvPr/>
        </p:nvSpPr>
        <p:spPr>
          <a:xfrm>
            <a:off x="6520050" y="4633800"/>
            <a:ext cx="2344800" cy="228600"/>
          </a:xfrm>
          <a:prstGeom prst="rect">
            <a:avLst/>
          </a:prstGeom>
          <a:noFill/>
          <a:ln>
            <a:noFill/>
          </a:ln>
        </p:spPr>
        <p:txBody>
          <a:bodyPr lIns="91425" tIns="91425" rIns="91425" bIns="91425" anchor="t" anchorCtr="0">
            <a:noAutofit/>
          </a:bodyPr>
          <a:lstStyle/>
          <a:p>
            <a:pPr lvl="0" algn="r" rtl="0">
              <a:lnSpc>
                <a:spcPct val="115000"/>
              </a:lnSpc>
              <a:spcBef>
                <a:spcPts val="0"/>
              </a:spcBef>
              <a:buClr>
                <a:schemeClr val="dk1"/>
              </a:buClr>
              <a:buSzPct val="157142"/>
              <a:buFont typeface="Arial"/>
              <a:buNone/>
            </a:pPr>
            <a:r>
              <a:rPr lang="en-GB" sz="700">
                <a:solidFill>
                  <a:srgbClr val="FFFFFF"/>
                </a:solidFill>
                <a:latin typeface="Calibri"/>
                <a:ea typeface="Calibri"/>
                <a:cs typeface="Calibri"/>
                <a:sym typeface="Calibri"/>
              </a:rPr>
              <a:t>© 2016 Capgemini. All rights reserved.</a:t>
            </a:r>
          </a:p>
          <a:p>
            <a:pPr lvl="0" algn="r" rtl="0">
              <a:spcBef>
                <a:spcPts val="0"/>
              </a:spcBef>
              <a:buNone/>
            </a:pPr>
            <a:endParaRPr sz="700">
              <a:solidFill>
                <a:srgbClr val="FFFFFF"/>
              </a:solidFill>
              <a:latin typeface="Calibri"/>
              <a:ea typeface="Calibri"/>
              <a:cs typeface="Calibri"/>
              <a:sym typeface="Calibri"/>
            </a:endParaRPr>
          </a:p>
        </p:txBody>
      </p:sp>
      <p:pic>
        <p:nvPicPr>
          <p:cNvPr id="145" name="Shape 145"/>
          <p:cNvPicPr preferRelativeResize="0"/>
          <p:nvPr/>
        </p:nvPicPr>
        <p:blipFill>
          <a:blip r:embed="rId4">
            <a:alphaModFix/>
          </a:blip>
          <a:stretch>
            <a:fillRect/>
          </a:stretch>
        </p:blipFill>
        <p:spPr>
          <a:xfrm>
            <a:off x="431350" y="449687"/>
            <a:ext cx="2628932" cy="608125"/>
          </a:xfrm>
          <a:prstGeom prst="rect">
            <a:avLst/>
          </a:prstGeom>
          <a:noFill/>
          <a:ln>
            <a:noFill/>
          </a:ln>
        </p:spPr>
      </p:pic>
      <p:sp>
        <p:nvSpPr>
          <p:cNvPr id="146" name="Shape 146"/>
          <p:cNvSpPr txBox="1">
            <a:spLocks noGrp="1"/>
          </p:cNvSpPr>
          <p:nvPr>
            <p:ph type="body" idx="2"/>
          </p:nvPr>
        </p:nvSpPr>
        <p:spPr>
          <a:xfrm>
            <a:off x="1040525" y="2528250"/>
            <a:ext cx="5479500" cy="2070000"/>
          </a:xfrm>
          <a:prstGeom prst="rect">
            <a:avLst/>
          </a:prstGeom>
          <a:noFill/>
          <a:ln>
            <a:noFill/>
          </a:ln>
        </p:spPr>
        <p:txBody>
          <a:bodyPr lIns="91425" tIns="91425" rIns="91425" bIns="91425" anchor="t" anchorCtr="0"/>
          <a:lstStyle>
            <a:lvl1pPr lvl="0" rtl="0">
              <a:spcBef>
                <a:spcPts val="0"/>
              </a:spcBef>
              <a:buClr>
                <a:srgbClr val="FFFFFF"/>
              </a:buClr>
              <a:buSzPct val="100000"/>
              <a:buFont typeface="Calibri"/>
              <a:defRPr sz="1000">
                <a:solidFill>
                  <a:srgbClr val="FFFFFF"/>
                </a:solidFill>
                <a:latin typeface="Calibri"/>
                <a:ea typeface="Calibri"/>
                <a:cs typeface="Calibri"/>
                <a:sym typeface="Calibri"/>
              </a:defRPr>
            </a:lvl1pPr>
            <a:lvl2pPr lvl="1" rtl="0">
              <a:spcBef>
                <a:spcPts val="0"/>
              </a:spcBef>
              <a:buClr>
                <a:srgbClr val="FFFFFF"/>
              </a:buClr>
              <a:buSzPct val="100000"/>
              <a:buFont typeface="Calibri"/>
              <a:defRPr sz="1000">
                <a:solidFill>
                  <a:srgbClr val="FFFFFF"/>
                </a:solidFill>
                <a:latin typeface="Calibri"/>
                <a:ea typeface="Calibri"/>
                <a:cs typeface="Calibri"/>
                <a:sym typeface="Calibri"/>
              </a:defRPr>
            </a:lvl2pPr>
            <a:lvl3pPr lvl="2" rtl="0">
              <a:spcBef>
                <a:spcPts val="0"/>
              </a:spcBef>
              <a:buClr>
                <a:srgbClr val="FFFFFF"/>
              </a:buClr>
              <a:buSzPct val="100000"/>
              <a:buFont typeface="Calibri"/>
              <a:defRPr sz="1000">
                <a:solidFill>
                  <a:srgbClr val="FFFFFF"/>
                </a:solidFill>
                <a:latin typeface="Calibri"/>
                <a:ea typeface="Calibri"/>
                <a:cs typeface="Calibri"/>
                <a:sym typeface="Calibri"/>
              </a:defRPr>
            </a:lvl3pPr>
            <a:lvl4pPr lvl="3" rtl="0">
              <a:spcBef>
                <a:spcPts val="0"/>
              </a:spcBef>
              <a:buClr>
                <a:srgbClr val="FFFFFF"/>
              </a:buClr>
              <a:buSzPct val="100000"/>
              <a:buFont typeface="Calibri"/>
              <a:defRPr sz="1000">
                <a:solidFill>
                  <a:srgbClr val="FFFFFF"/>
                </a:solidFill>
                <a:latin typeface="Calibri"/>
                <a:ea typeface="Calibri"/>
                <a:cs typeface="Calibri"/>
                <a:sym typeface="Calibri"/>
              </a:defRPr>
            </a:lvl4pPr>
            <a:lvl5pPr lvl="4" rtl="0">
              <a:spcBef>
                <a:spcPts val="0"/>
              </a:spcBef>
              <a:buClr>
                <a:srgbClr val="FFFFFF"/>
              </a:buClr>
              <a:buSzPct val="100000"/>
              <a:buFont typeface="Calibri"/>
              <a:defRPr sz="1000">
                <a:solidFill>
                  <a:srgbClr val="FFFFFF"/>
                </a:solidFill>
                <a:latin typeface="Calibri"/>
                <a:ea typeface="Calibri"/>
                <a:cs typeface="Calibri"/>
                <a:sym typeface="Calibri"/>
              </a:defRPr>
            </a:lvl5pPr>
            <a:lvl6pPr lvl="5" rtl="0">
              <a:spcBef>
                <a:spcPts val="0"/>
              </a:spcBef>
              <a:buClr>
                <a:srgbClr val="FFFFFF"/>
              </a:buClr>
              <a:buSzPct val="100000"/>
              <a:buFont typeface="Calibri"/>
              <a:defRPr sz="1000">
                <a:solidFill>
                  <a:srgbClr val="FFFFFF"/>
                </a:solidFill>
                <a:latin typeface="Calibri"/>
                <a:ea typeface="Calibri"/>
                <a:cs typeface="Calibri"/>
                <a:sym typeface="Calibri"/>
              </a:defRPr>
            </a:lvl6pPr>
            <a:lvl7pPr lvl="6" rtl="0">
              <a:spcBef>
                <a:spcPts val="0"/>
              </a:spcBef>
              <a:buClr>
                <a:srgbClr val="FFFFFF"/>
              </a:buClr>
              <a:buSzPct val="100000"/>
              <a:buFont typeface="Calibri"/>
              <a:defRPr sz="1000">
                <a:solidFill>
                  <a:srgbClr val="FFFFFF"/>
                </a:solidFill>
                <a:latin typeface="Calibri"/>
                <a:ea typeface="Calibri"/>
                <a:cs typeface="Calibri"/>
                <a:sym typeface="Calibri"/>
              </a:defRPr>
            </a:lvl7pPr>
            <a:lvl8pPr lvl="7" rtl="0">
              <a:spcBef>
                <a:spcPts val="0"/>
              </a:spcBef>
              <a:buClr>
                <a:srgbClr val="FFFFFF"/>
              </a:buClr>
              <a:buSzPct val="100000"/>
              <a:buFont typeface="Calibri"/>
              <a:defRPr sz="1000">
                <a:solidFill>
                  <a:srgbClr val="FFFFFF"/>
                </a:solidFill>
                <a:latin typeface="Calibri"/>
                <a:ea typeface="Calibri"/>
                <a:cs typeface="Calibri"/>
                <a:sym typeface="Calibri"/>
              </a:defRPr>
            </a:lvl8pPr>
            <a:lvl9pPr lvl="8" rtl="0">
              <a:spcBef>
                <a:spcPts val="0"/>
              </a:spcBef>
              <a:buClr>
                <a:srgbClr val="FFFFFF"/>
              </a:buClr>
              <a:buSzPct val="100000"/>
              <a:buFont typeface="Calibri"/>
              <a:defRPr sz="1000">
                <a:solidFill>
                  <a:srgbClr val="FFFFFF"/>
                </a:solidFill>
                <a:latin typeface="Calibri"/>
                <a:ea typeface="Calibri"/>
                <a:cs typeface="Calibri"/>
                <a:sym typeface="Calibri"/>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_2">
    <p:spTree>
      <p:nvGrpSpPr>
        <p:cNvPr id="1" name="Shape 147"/>
        <p:cNvGrpSpPr/>
        <p:nvPr/>
      </p:nvGrpSpPr>
      <p:grpSpPr>
        <a:xfrm>
          <a:off x="0" y="0"/>
          <a:ext cx="0" cy="0"/>
          <a:chOff x="0" y="0"/>
          <a:chExt cx="0" cy="0"/>
        </a:xfrm>
      </p:grpSpPr>
      <p:sp>
        <p:nvSpPr>
          <p:cNvPr id="148" name="Shape 148"/>
          <p:cNvSpPr txBox="1">
            <a:spLocks noGrp="1"/>
          </p:cNvSpPr>
          <p:nvPr>
            <p:ph type="ctrTitle"/>
          </p:nvPr>
        </p:nvSpPr>
        <p:spPr>
          <a:xfrm>
            <a:off x="311708" y="744575"/>
            <a:ext cx="8520600" cy="2052600"/>
          </a:xfrm>
          <a:prstGeom prst="rect">
            <a:avLst/>
          </a:prstGeom>
          <a:noFill/>
          <a:ln>
            <a:noFill/>
          </a:ln>
        </p:spPr>
        <p:txBody>
          <a:bodyPr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149" name="Shape 149"/>
          <p:cNvSpPr txBox="1">
            <a:spLocks noGrp="1"/>
          </p:cNvSpPr>
          <p:nvPr>
            <p:ph type="subTitle" idx="1"/>
          </p:nvPr>
        </p:nvSpPr>
        <p:spPr>
          <a:xfrm>
            <a:off x="311700" y="2834125"/>
            <a:ext cx="8520600" cy="792600"/>
          </a:xfrm>
          <a:prstGeom prst="rect">
            <a:avLst/>
          </a:prstGeom>
          <a:noFill/>
          <a:ln>
            <a:noFill/>
          </a:ln>
        </p:spPr>
        <p:txBody>
          <a:bodyPr lIns="91425" tIns="91425" rIns="91425" bIns="91425" anchor="ctr"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150" name="Shape 15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GB"/>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_AND_BODY_3">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311700" y="445025"/>
            <a:ext cx="8520600" cy="5727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3" name="Shape 153"/>
          <p:cNvSpPr txBox="1">
            <a:spLocks noGrp="1"/>
          </p:cNvSpPr>
          <p:nvPr>
            <p:ph type="body" idx="1"/>
          </p:nvPr>
        </p:nvSpPr>
        <p:spPr>
          <a:xfrm>
            <a:off x="311700" y="1152475"/>
            <a:ext cx="8520600" cy="34164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4" name="Shape 15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GB"/>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_3">
    <p:spTree>
      <p:nvGrpSpPr>
        <p:cNvPr id="1" name="Shape 155"/>
        <p:cNvGrpSpPr/>
        <p:nvPr/>
      </p:nvGrpSpPr>
      <p:grpSpPr>
        <a:xfrm>
          <a:off x="0" y="0"/>
          <a:ext cx="0" cy="0"/>
          <a:chOff x="0" y="0"/>
          <a:chExt cx="0" cy="0"/>
        </a:xfrm>
      </p:grpSpPr>
      <p:sp>
        <p:nvSpPr>
          <p:cNvPr id="156" name="Shape 156"/>
          <p:cNvSpPr/>
          <p:nvPr/>
        </p:nvSpPr>
        <p:spPr>
          <a:xfrm>
            <a:off x="2744012" y="756700"/>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a:headEnd type="none" w="med" len="med"/>
            <a:tailEnd type="none" w="med" len="med"/>
          </a:ln>
        </p:spPr>
      </p:sp>
      <p:sp>
        <p:nvSpPr>
          <p:cNvPr id="157" name="Shape 157"/>
          <p:cNvSpPr/>
          <p:nvPr/>
        </p:nvSpPr>
        <p:spPr>
          <a:xfrm rot="10800000">
            <a:off x="5318350" y="32667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a:headEnd type="none" w="med" len="med"/>
            <a:tailEnd type="none" w="med" len="med"/>
          </a:ln>
        </p:spPr>
      </p:sp>
      <p:sp>
        <p:nvSpPr>
          <p:cNvPr id="158" name="Shape 158"/>
          <p:cNvSpPr txBox="1">
            <a:spLocks noGrp="1"/>
          </p:cNvSpPr>
          <p:nvPr>
            <p:ph type="ctrTitle"/>
          </p:nvPr>
        </p:nvSpPr>
        <p:spPr>
          <a:xfrm>
            <a:off x="3044700" y="1444255"/>
            <a:ext cx="3054600" cy="1537199"/>
          </a:xfrm>
          <a:prstGeom prst="rect">
            <a:avLst/>
          </a:prstGeom>
          <a:noFill/>
          <a:ln>
            <a:noFill/>
          </a:ln>
        </p:spPr>
        <p:txBody>
          <a:bodyPr lIns="91425" tIns="91425" rIns="91425" bIns="91425" anchor="ctr"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159" name="Shape 159"/>
          <p:cNvSpPr txBox="1">
            <a:spLocks noGrp="1"/>
          </p:cNvSpPr>
          <p:nvPr>
            <p:ph type="subTitle" idx="1"/>
          </p:nvPr>
        </p:nvSpPr>
        <p:spPr>
          <a:xfrm>
            <a:off x="3044700" y="3116580"/>
            <a:ext cx="3054600" cy="701400"/>
          </a:xfrm>
          <a:prstGeom prst="rect">
            <a:avLst/>
          </a:prstGeom>
          <a:noFill/>
          <a:ln>
            <a:noFill/>
          </a:ln>
        </p:spPr>
        <p:txBody>
          <a:bodyPr lIns="91425" tIns="91425" rIns="91425" bIns="91425" anchor="ctr" anchorCtr="0"/>
          <a:lstStyle>
            <a:lvl1pPr lvl="0" algn="ctr" rtl="0">
              <a:lnSpc>
                <a:spcPct val="100000"/>
              </a:lnSpc>
              <a:spcBef>
                <a:spcPts val="0"/>
              </a:spcBef>
              <a:spcAft>
                <a:spcPts val="0"/>
              </a:spcAft>
              <a:buSzPct val="100000"/>
              <a:buFont typeface="Economica"/>
              <a:buNone/>
              <a:defRPr sz="2100">
                <a:latin typeface="Economica"/>
                <a:ea typeface="Economica"/>
                <a:cs typeface="Economica"/>
                <a:sym typeface="Economica"/>
              </a:defRPr>
            </a:lvl1pPr>
            <a:lvl2pPr lvl="1" algn="ctr" rtl="0">
              <a:lnSpc>
                <a:spcPct val="100000"/>
              </a:lnSpc>
              <a:spcBef>
                <a:spcPts val="0"/>
              </a:spcBef>
              <a:spcAft>
                <a:spcPts val="0"/>
              </a:spcAft>
              <a:buSzPct val="100000"/>
              <a:buFont typeface="Economica"/>
              <a:buNone/>
              <a:defRPr sz="2100">
                <a:latin typeface="Economica"/>
                <a:ea typeface="Economica"/>
                <a:cs typeface="Economica"/>
                <a:sym typeface="Economica"/>
              </a:defRPr>
            </a:lvl2pPr>
            <a:lvl3pPr lvl="2" algn="ctr" rtl="0">
              <a:lnSpc>
                <a:spcPct val="100000"/>
              </a:lnSpc>
              <a:spcBef>
                <a:spcPts val="0"/>
              </a:spcBef>
              <a:spcAft>
                <a:spcPts val="0"/>
              </a:spcAft>
              <a:buSzPct val="100000"/>
              <a:buFont typeface="Economica"/>
              <a:buNone/>
              <a:defRPr sz="2100">
                <a:latin typeface="Economica"/>
                <a:ea typeface="Economica"/>
                <a:cs typeface="Economica"/>
                <a:sym typeface="Economica"/>
              </a:defRPr>
            </a:lvl3pPr>
            <a:lvl4pPr lvl="3" algn="ctr" rtl="0">
              <a:lnSpc>
                <a:spcPct val="100000"/>
              </a:lnSpc>
              <a:spcBef>
                <a:spcPts val="0"/>
              </a:spcBef>
              <a:spcAft>
                <a:spcPts val="0"/>
              </a:spcAft>
              <a:buSzPct val="100000"/>
              <a:buFont typeface="Economica"/>
              <a:buNone/>
              <a:defRPr sz="2100">
                <a:latin typeface="Economica"/>
                <a:ea typeface="Economica"/>
                <a:cs typeface="Economica"/>
                <a:sym typeface="Economica"/>
              </a:defRPr>
            </a:lvl4pPr>
            <a:lvl5pPr lvl="4" algn="ctr" rtl="0">
              <a:lnSpc>
                <a:spcPct val="100000"/>
              </a:lnSpc>
              <a:spcBef>
                <a:spcPts val="0"/>
              </a:spcBef>
              <a:spcAft>
                <a:spcPts val="0"/>
              </a:spcAft>
              <a:buSzPct val="100000"/>
              <a:buFont typeface="Economica"/>
              <a:buNone/>
              <a:defRPr sz="2100">
                <a:latin typeface="Economica"/>
                <a:ea typeface="Economica"/>
                <a:cs typeface="Economica"/>
                <a:sym typeface="Economica"/>
              </a:defRPr>
            </a:lvl5pPr>
            <a:lvl6pPr lvl="5" algn="ctr" rtl="0">
              <a:lnSpc>
                <a:spcPct val="100000"/>
              </a:lnSpc>
              <a:spcBef>
                <a:spcPts val="0"/>
              </a:spcBef>
              <a:spcAft>
                <a:spcPts val="0"/>
              </a:spcAft>
              <a:buSzPct val="100000"/>
              <a:buFont typeface="Economica"/>
              <a:buNone/>
              <a:defRPr sz="2100">
                <a:latin typeface="Economica"/>
                <a:ea typeface="Economica"/>
                <a:cs typeface="Economica"/>
                <a:sym typeface="Economica"/>
              </a:defRPr>
            </a:lvl6pPr>
            <a:lvl7pPr lvl="6" algn="ctr" rtl="0">
              <a:lnSpc>
                <a:spcPct val="100000"/>
              </a:lnSpc>
              <a:spcBef>
                <a:spcPts val="0"/>
              </a:spcBef>
              <a:spcAft>
                <a:spcPts val="0"/>
              </a:spcAft>
              <a:buSzPct val="100000"/>
              <a:buFont typeface="Economica"/>
              <a:buNone/>
              <a:defRPr sz="2100">
                <a:latin typeface="Economica"/>
                <a:ea typeface="Economica"/>
                <a:cs typeface="Economica"/>
                <a:sym typeface="Economica"/>
              </a:defRPr>
            </a:lvl7pPr>
            <a:lvl8pPr lvl="7" algn="ctr" rtl="0">
              <a:lnSpc>
                <a:spcPct val="100000"/>
              </a:lnSpc>
              <a:spcBef>
                <a:spcPts val="0"/>
              </a:spcBef>
              <a:spcAft>
                <a:spcPts val="0"/>
              </a:spcAft>
              <a:buSzPct val="100000"/>
              <a:buFont typeface="Economica"/>
              <a:buNone/>
              <a:defRPr sz="2100">
                <a:latin typeface="Economica"/>
                <a:ea typeface="Economica"/>
                <a:cs typeface="Economica"/>
                <a:sym typeface="Economica"/>
              </a:defRPr>
            </a:lvl8pPr>
            <a:lvl9pPr lvl="8" algn="ctr" rtl="0">
              <a:lnSpc>
                <a:spcPct val="100000"/>
              </a:lnSpc>
              <a:spcBef>
                <a:spcPts val="0"/>
              </a:spcBef>
              <a:spcAft>
                <a:spcPts val="0"/>
              </a:spcAft>
              <a:buSzPct val="100000"/>
              <a:buFont typeface="Economica"/>
              <a:buNone/>
              <a:defRPr sz="2100">
                <a:latin typeface="Economica"/>
                <a:ea typeface="Economica"/>
                <a:cs typeface="Economica"/>
                <a:sym typeface="Economica"/>
              </a:defRPr>
            </a:lvl9pPr>
          </a:lstStyle>
          <a:p>
            <a:endParaRPr/>
          </a:p>
        </p:txBody>
      </p:sp>
      <p:sp>
        <p:nvSpPr>
          <p:cNvPr id="160" name="Shape 16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GB"/>
              <a:t>‹#›</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_AND_BODY_4">
    <p:spTree>
      <p:nvGrpSpPr>
        <p:cNvPr id="1" name="Shape 161"/>
        <p:cNvGrpSpPr/>
        <p:nvPr/>
      </p:nvGrpSpPr>
      <p:grpSpPr>
        <a:xfrm>
          <a:off x="0" y="0"/>
          <a:ext cx="0" cy="0"/>
          <a:chOff x="0" y="0"/>
          <a:chExt cx="0" cy="0"/>
        </a:xfrm>
      </p:grpSpPr>
      <p:sp>
        <p:nvSpPr>
          <p:cNvPr id="162" name="Shape 162"/>
          <p:cNvSpPr/>
          <p:nvPr/>
        </p:nvSpPr>
        <p:spPr>
          <a:xfrm>
            <a:off x="0" y="5045700"/>
            <a:ext cx="9144000" cy="978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163" name="Shape 163"/>
          <p:cNvSpPr txBox="1">
            <a:spLocks noGrp="1"/>
          </p:cNvSpPr>
          <p:nvPr>
            <p:ph type="title"/>
          </p:nvPr>
        </p:nvSpPr>
        <p:spPr>
          <a:xfrm>
            <a:off x="311700" y="315925"/>
            <a:ext cx="8520600" cy="8313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64" name="Shape 164"/>
          <p:cNvSpPr txBox="1">
            <a:spLocks noGrp="1"/>
          </p:cNvSpPr>
          <p:nvPr>
            <p:ph type="body" idx="1"/>
          </p:nvPr>
        </p:nvSpPr>
        <p:spPr>
          <a:xfrm>
            <a:off x="311700" y="1225225"/>
            <a:ext cx="8520600" cy="33540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65" name="Shape 16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GB"/>
              <a:t>‹#›</a:t>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Big number">
    <p:spTree>
      <p:nvGrpSpPr>
        <p:cNvPr id="1" name="Shape 166"/>
        <p:cNvGrpSpPr/>
        <p:nvPr/>
      </p:nvGrpSpPr>
      <p:grpSpPr>
        <a:xfrm>
          <a:off x="0" y="0"/>
          <a:ext cx="0" cy="0"/>
          <a:chOff x="0" y="0"/>
          <a:chExt cx="0" cy="0"/>
        </a:xfrm>
      </p:grpSpPr>
      <p:sp>
        <p:nvSpPr>
          <p:cNvPr id="167" name="Shape 167"/>
          <p:cNvSpPr/>
          <p:nvPr/>
        </p:nvSpPr>
        <p:spPr>
          <a:xfrm>
            <a:off x="0" y="5045700"/>
            <a:ext cx="9144000" cy="978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168" name="Shape 168"/>
          <p:cNvSpPr txBox="1">
            <a:spLocks noGrp="1"/>
          </p:cNvSpPr>
          <p:nvPr>
            <p:ph type="title"/>
          </p:nvPr>
        </p:nvSpPr>
        <p:spPr>
          <a:xfrm>
            <a:off x="311700" y="957125"/>
            <a:ext cx="8520600" cy="2128800"/>
          </a:xfrm>
          <a:prstGeom prst="rect">
            <a:avLst/>
          </a:prstGeom>
          <a:noFill/>
          <a:ln>
            <a:noFill/>
          </a:ln>
        </p:spPr>
        <p:txBody>
          <a:bodyPr lIns="91425" tIns="91425" rIns="91425" bIns="91425" anchor="ctr" anchorCtr="0"/>
          <a:lstStyle>
            <a:lvl1pPr lvl="0" algn="ctr" rtl="0">
              <a:spcBef>
                <a:spcPts val="0"/>
              </a:spcBef>
              <a:buClr>
                <a:schemeClr val="lt2"/>
              </a:buClr>
              <a:buSzPct val="100000"/>
              <a:defRPr sz="16000">
                <a:solidFill>
                  <a:schemeClr val="lt2"/>
                </a:solidFill>
              </a:defRPr>
            </a:lvl1pPr>
            <a:lvl2pPr lvl="1" algn="ctr" rtl="0">
              <a:spcBef>
                <a:spcPts val="0"/>
              </a:spcBef>
              <a:buClr>
                <a:schemeClr val="lt2"/>
              </a:buClr>
              <a:buSzPct val="100000"/>
              <a:defRPr sz="16000">
                <a:solidFill>
                  <a:schemeClr val="lt2"/>
                </a:solidFill>
              </a:defRPr>
            </a:lvl2pPr>
            <a:lvl3pPr lvl="2" algn="ctr" rtl="0">
              <a:spcBef>
                <a:spcPts val="0"/>
              </a:spcBef>
              <a:buClr>
                <a:schemeClr val="lt2"/>
              </a:buClr>
              <a:buSzPct val="100000"/>
              <a:defRPr sz="16000">
                <a:solidFill>
                  <a:schemeClr val="lt2"/>
                </a:solidFill>
              </a:defRPr>
            </a:lvl3pPr>
            <a:lvl4pPr lvl="3" algn="ctr" rtl="0">
              <a:spcBef>
                <a:spcPts val="0"/>
              </a:spcBef>
              <a:buClr>
                <a:schemeClr val="lt2"/>
              </a:buClr>
              <a:buSzPct val="100000"/>
              <a:defRPr sz="16000">
                <a:solidFill>
                  <a:schemeClr val="lt2"/>
                </a:solidFill>
              </a:defRPr>
            </a:lvl4pPr>
            <a:lvl5pPr lvl="4" algn="ctr" rtl="0">
              <a:spcBef>
                <a:spcPts val="0"/>
              </a:spcBef>
              <a:buClr>
                <a:schemeClr val="lt2"/>
              </a:buClr>
              <a:buSzPct val="100000"/>
              <a:defRPr sz="16000">
                <a:solidFill>
                  <a:schemeClr val="lt2"/>
                </a:solidFill>
              </a:defRPr>
            </a:lvl5pPr>
            <a:lvl6pPr lvl="5" algn="ctr" rtl="0">
              <a:spcBef>
                <a:spcPts val="0"/>
              </a:spcBef>
              <a:buClr>
                <a:schemeClr val="lt2"/>
              </a:buClr>
              <a:buSzPct val="100000"/>
              <a:defRPr sz="16000">
                <a:solidFill>
                  <a:schemeClr val="lt2"/>
                </a:solidFill>
              </a:defRPr>
            </a:lvl6pPr>
            <a:lvl7pPr lvl="6" algn="ctr" rtl="0">
              <a:spcBef>
                <a:spcPts val="0"/>
              </a:spcBef>
              <a:buClr>
                <a:schemeClr val="lt2"/>
              </a:buClr>
              <a:buSzPct val="100000"/>
              <a:defRPr sz="16000">
                <a:solidFill>
                  <a:schemeClr val="lt2"/>
                </a:solidFill>
              </a:defRPr>
            </a:lvl7pPr>
            <a:lvl8pPr lvl="7" algn="ctr" rtl="0">
              <a:spcBef>
                <a:spcPts val="0"/>
              </a:spcBef>
              <a:buClr>
                <a:schemeClr val="lt2"/>
              </a:buClr>
              <a:buSzPct val="100000"/>
              <a:defRPr sz="16000">
                <a:solidFill>
                  <a:schemeClr val="lt2"/>
                </a:solidFill>
              </a:defRPr>
            </a:lvl8pPr>
            <a:lvl9pPr lvl="8" algn="ctr" rtl="0">
              <a:spcBef>
                <a:spcPts val="0"/>
              </a:spcBef>
              <a:buClr>
                <a:schemeClr val="lt2"/>
              </a:buClr>
              <a:buSzPct val="100000"/>
              <a:defRPr sz="16000">
                <a:solidFill>
                  <a:schemeClr val="lt2"/>
                </a:solidFill>
              </a:defRPr>
            </a:lvl9pPr>
          </a:lstStyle>
          <a:p>
            <a:endParaRPr/>
          </a:p>
        </p:txBody>
      </p:sp>
      <p:sp>
        <p:nvSpPr>
          <p:cNvPr id="169" name="Shape 169"/>
          <p:cNvSpPr txBox="1">
            <a:spLocks noGrp="1"/>
          </p:cNvSpPr>
          <p:nvPr>
            <p:ph type="body" idx="1"/>
          </p:nvPr>
        </p:nvSpPr>
        <p:spPr>
          <a:xfrm>
            <a:off x="311700" y="3162000"/>
            <a:ext cx="8520600" cy="1071600"/>
          </a:xfrm>
          <a:prstGeom prst="rect">
            <a:avLst/>
          </a:prstGeom>
          <a:noFill/>
          <a:ln>
            <a:noFill/>
          </a:ln>
        </p:spPr>
        <p:txBody>
          <a:bodyPr lIns="91425" tIns="91425" rIns="91425" bIns="91425" anchor="ctr"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170" name="Shape 17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GB"/>
              <a:t>‹#›</a:t>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_4">
    <p:spTree>
      <p:nvGrpSpPr>
        <p:cNvPr id="1" name="Shape 171"/>
        <p:cNvGrpSpPr/>
        <p:nvPr/>
      </p:nvGrpSpPr>
      <p:grpSpPr>
        <a:xfrm>
          <a:off x="0" y="0"/>
          <a:ext cx="0" cy="0"/>
          <a:chOff x="0" y="0"/>
          <a:chExt cx="0" cy="0"/>
        </a:xfrm>
      </p:grpSpPr>
      <p:sp>
        <p:nvSpPr>
          <p:cNvPr id="172" name="Shape 172"/>
          <p:cNvSpPr/>
          <p:nvPr/>
        </p:nvSpPr>
        <p:spPr>
          <a:xfrm>
            <a:off x="2744012" y="756700"/>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a:headEnd type="none" w="med" len="med"/>
            <a:tailEnd type="none" w="med" len="med"/>
          </a:ln>
        </p:spPr>
      </p:sp>
      <p:sp>
        <p:nvSpPr>
          <p:cNvPr id="173" name="Shape 173"/>
          <p:cNvSpPr/>
          <p:nvPr/>
        </p:nvSpPr>
        <p:spPr>
          <a:xfrm rot="10800000">
            <a:off x="5318350" y="32667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a:headEnd type="none" w="med" len="med"/>
            <a:tailEnd type="none" w="med" len="med"/>
          </a:ln>
        </p:spPr>
      </p:sp>
      <p:sp>
        <p:nvSpPr>
          <p:cNvPr id="174" name="Shape 174"/>
          <p:cNvSpPr txBox="1">
            <a:spLocks noGrp="1"/>
          </p:cNvSpPr>
          <p:nvPr>
            <p:ph type="ctrTitle"/>
          </p:nvPr>
        </p:nvSpPr>
        <p:spPr>
          <a:xfrm>
            <a:off x="3044700" y="1444255"/>
            <a:ext cx="3054600" cy="1537199"/>
          </a:xfrm>
          <a:prstGeom prst="rect">
            <a:avLst/>
          </a:prstGeom>
          <a:noFill/>
          <a:ln>
            <a:noFill/>
          </a:ln>
        </p:spPr>
        <p:txBody>
          <a:bodyPr lIns="91425" tIns="91425" rIns="91425" bIns="91425" anchor="ctr"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175" name="Shape 175"/>
          <p:cNvSpPr txBox="1">
            <a:spLocks noGrp="1"/>
          </p:cNvSpPr>
          <p:nvPr>
            <p:ph type="subTitle" idx="1"/>
          </p:nvPr>
        </p:nvSpPr>
        <p:spPr>
          <a:xfrm>
            <a:off x="3044700" y="3116580"/>
            <a:ext cx="3054600" cy="701400"/>
          </a:xfrm>
          <a:prstGeom prst="rect">
            <a:avLst/>
          </a:prstGeom>
          <a:noFill/>
          <a:ln>
            <a:noFill/>
          </a:ln>
        </p:spPr>
        <p:txBody>
          <a:bodyPr lIns="91425" tIns="91425" rIns="91425" bIns="91425" anchor="ctr" anchorCtr="0"/>
          <a:lstStyle>
            <a:lvl1pPr lvl="0" algn="ctr" rtl="0">
              <a:lnSpc>
                <a:spcPct val="100000"/>
              </a:lnSpc>
              <a:spcBef>
                <a:spcPts val="0"/>
              </a:spcBef>
              <a:spcAft>
                <a:spcPts val="0"/>
              </a:spcAft>
              <a:buSzPct val="100000"/>
              <a:buFont typeface="Economica"/>
              <a:buNone/>
              <a:defRPr sz="2100">
                <a:latin typeface="Economica"/>
                <a:ea typeface="Economica"/>
                <a:cs typeface="Economica"/>
                <a:sym typeface="Economica"/>
              </a:defRPr>
            </a:lvl1pPr>
            <a:lvl2pPr lvl="1" algn="ctr" rtl="0">
              <a:lnSpc>
                <a:spcPct val="100000"/>
              </a:lnSpc>
              <a:spcBef>
                <a:spcPts val="0"/>
              </a:spcBef>
              <a:spcAft>
                <a:spcPts val="0"/>
              </a:spcAft>
              <a:buSzPct val="100000"/>
              <a:buFont typeface="Economica"/>
              <a:buNone/>
              <a:defRPr sz="2100">
                <a:latin typeface="Economica"/>
                <a:ea typeface="Economica"/>
                <a:cs typeface="Economica"/>
                <a:sym typeface="Economica"/>
              </a:defRPr>
            </a:lvl2pPr>
            <a:lvl3pPr lvl="2" algn="ctr" rtl="0">
              <a:lnSpc>
                <a:spcPct val="100000"/>
              </a:lnSpc>
              <a:spcBef>
                <a:spcPts val="0"/>
              </a:spcBef>
              <a:spcAft>
                <a:spcPts val="0"/>
              </a:spcAft>
              <a:buSzPct val="100000"/>
              <a:buFont typeface="Economica"/>
              <a:buNone/>
              <a:defRPr sz="2100">
                <a:latin typeface="Economica"/>
                <a:ea typeface="Economica"/>
                <a:cs typeface="Economica"/>
                <a:sym typeface="Economica"/>
              </a:defRPr>
            </a:lvl3pPr>
            <a:lvl4pPr lvl="3" algn="ctr" rtl="0">
              <a:lnSpc>
                <a:spcPct val="100000"/>
              </a:lnSpc>
              <a:spcBef>
                <a:spcPts val="0"/>
              </a:spcBef>
              <a:spcAft>
                <a:spcPts val="0"/>
              </a:spcAft>
              <a:buSzPct val="100000"/>
              <a:buFont typeface="Economica"/>
              <a:buNone/>
              <a:defRPr sz="2100">
                <a:latin typeface="Economica"/>
                <a:ea typeface="Economica"/>
                <a:cs typeface="Economica"/>
                <a:sym typeface="Economica"/>
              </a:defRPr>
            </a:lvl4pPr>
            <a:lvl5pPr lvl="4" algn="ctr" rtl="0">
              <a:lnSpc>
                <a:spcPct val="100000"/>
              </a:lnSpc>
              <a:spcBef>
                <a:spcPts val="0"/>
              </a:spcBef>
              <a:spcAft>
                <a:spcPts val="0"/>
              </a:spcAft>
              <a:buSzPct val="100000"/>
              <a:buFont typeface="Economica"/>
              <a:buNone/>
              <a:defRPr sz="2100">
                <a:latin typeface="Economica"/>
                <a:ea typeface="Economica"/>
                <a:cs typeface="Economica"/>
                <a:sym typeface="Economica"/>
              </a:defRPr>
            </a:lvl5pPr>
            <a:lvl6pPr lvl="5" algn="ctr" rtl="0">
              <a:lnSpc>
                <a:spcPct val="100000"/>
              </a:lnSpc>
              <a:spcBef>
                <a:spcPts val="0"/>
              </a:spcBef>
              <a:spcAft>
                <a:spcPts val="0"/>
              </a:spcAft>
              <a:buSzPct val="100000"/>
              <a:buFont typeface="Economica"/>
              <a:buNone/>
              <a:defRPr sz="2100">
                <a:latin typeface="Economica"/>
                <a:ea typeface="Economica"/>
                <a:cs typeface="Economica"/>
                <a:sym typeface="Economica"/>
              </a:defRPr>
            </a:lvl6pPr>
            <a:lvl7pPr lvl="6" algn="ctr" rtl="0">
              <a:lnSpc>
                <a:spcPct val="100000"/>
              </a:lnSpc>
              <a:spcBef>
                <a:spcPts val="0"/>
              </a:spcBef>
              <a:spcAft>
                <a:spcPts val="0"/>
              </a:spcAft>
              <a:buSzPct val="100000"/>
              <a:buFont typeface="Economica"/>
              <a:buNone/>
              <a:defRPr sz="2100">
                <a:latin typeface="Economica"/>
                <a:ea typeface="Economica"/>
                <a:cs typeface="Economica"/>
                <a:sym typeface="Economica"/>
              </a:defRPr>
            </a:lvl7pPr>
            <a:lvl8pPr lvl="7" algn="ctr" rtl="0">
              <a:lnSpc>
                <a:spcPct val="100000"/>
              </a:lnSpc>
              <a:spcBef>
                <a:spcPts val="0"/>
              </a:spcBef>
              <a:spcAft>
                <a:spcPts val="0"/>
              </a:spcAft>
              <a:buSzPct val="100000"/>
              <a:buFont typeface="Economica"/>
              <a:buNone/>
              <a:defRPr sz="2100">
                <a:latin typeface="Economica"/>
                <a:ea typeface="Economica"/>
                <a:cs typeface="Economica"/>
                <a:sym typeface="Economica"/>
              </a:defRPr>
            </a:lvl8pPr>
            <a:lvl9pPr lvl="8" algn="ctr" rtl="0">
              <a:lnSpc>
                <a:spcPct val="100000"/>
              </a:lnSpc>
              <a:spcBef>
                <a:spcPts val="0"/>
              </a:spcBef>
              <a:spcAft>
                <a:spcPts val="0"/>
              </a:spcAft>
              <a:buSzPct val="100000"/>
              <a:buFont typeface="Economica"/>
              <a:buNone/>
              <a:defRPr sz="2100">
                <a:latin typeface="Economica"/>
                <a:ea typeface="Economica"/>
                <a:cs typeface="Economica"/>
                <a:sym typeface="Economica"/>
              </a:defRPr>
            </a:lvl9pPr>
          </a:lstStyle>
          <a:p>
            <a:endParaRPr/>
          </a:p>
        </p:txBody>
      </p:sp>
      <p:sp>
        <p:nvSpPr>
          <p:cNvPr id="176" name="Shape 17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GB"/>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Portada 2">
    <p:spTree>
      <p:nvGrpSpPr>
        <p:cNvPr id="1" name="Shape 13"/>
        <p:cNvGrpSpPr/>
        <p:nvPr/>
      </p:nvGrpSpPr>
      <p:grpSpPr>
        <a:xfrm>
          <a:off x="0" y="0"/>
          <a:ext cx="0" cy="0"/>
          <a:chOff x="0" y="0"/>
          <a:chExt cx="0" cy="0"/>
        </a:xfrm>
      </p:grpSpPr>
      <p:pic>
        <p:nvPicPr>
          <p:cNvPr id="14" name="Shape 14" descr="Picture1.jpg"/>
          <p:cNvPicPr preferRelativeResize="0"/>
          <p:nvPr/>
        </p:nvPicPr>
        <p:blipFill rotWithShape="1">
          <a:blip r:embed="rId2">
            <a:alphaModFix/>
          </a:blip>
          <a:srcRect t="9376" b="9376"/>
          <a:stretch/>
        </p:blipFill>
        <p:spPr>
          <a:xfrm>
            <a:off x="0" y="0"/>
            <a:ext cx="9143999" cy="5143500"/>
          </a:xfrm>
          <a:prstGeom prst="rect">
            <a:avLst/>
          </a:prstGeom>
          <a:noFill/>
          <a:ln>
            <a:noFill/>
          </a:ln>
        </p:spPr>
      </p:pic>
      <p:pic>
        <p:nvPicPr>
          <p:cNvPr id="15" name="Shape 15" descr="Picture1.png"/>
          <p:cNvPicPr preferRelativeResize="0"/>
          <p:nvPr/>
        </p:nvPicPr>
        <p:blipFill rotWithShape="1">
          <a:blip r:embed="rId3">
            <a:alphaModFix/>
          </a:blip>
          <a:srcRect t="670" b="670"/>
          <a:stretch/>
        </p:blipFill>
        <p:spPr>
          <a:xfrm>
            <a:off x="0" y="3483506"/>
            <a:ext cx="9144000" cy="1659988"/>
          </a:xfrm>
          <a:prstGeom prst="rect">
            <a:avLst/>
          </a:prstGeom>
          <a:noFill/>
          <a:ln>
            <a:noFill/>
          </a:ln>
        </p:spPr>
      </p:pic>
      <p:pic>
        <p:nvPicPr>
          <p:cNvPr id="16" name="Shape 16"/>
          <p:cNvPicPr preferRelativeResize="0"/>
          <p:nvPr/>
        </p:nvPicPr>
        <p:blipFill>
          <a:blip r:embed="rId4">
            <a:alphaModFix/>
          </a:blip>
          <a:stretch>
            <a:fillRect/>
          </a:stretch>
        </p:blipFill>
        <p:spPr>
          <a:xfrm>
            <a:off x="6545599" y="4413500"/>
            <a:ext cx="1903574" cy="533825"/>
          </a:xfrm>
          <a:prstGeom prst="rect">
            <a:avLst/>
          </a:prstGeom>
          <a:noFill/>
          <a:ln>
            <a:noFill/>
          </a:ln>
        </p:spPr>
      </p:pic>
      <p:sp>
        <p:nvSpPr>
          <p:cNvPr id="17" name="Shape 17"/>
          <p:cNvSpPr txBox="1">
            <a:spLocks noGrp="1"/>
          </p:cNvSpPr>
          <p:nvPr>
            <p:ph type="title"/>
          </p:nvPr>
        </p:nvSpPr>
        <p:spPr>
          <a:xfrm>
            <a:off x="694800" y="2312600"/>
            <a:ext cx="5574600" cy="616800"/>
          </a:xfrm>
          <a:prstGeom prst="rect">
            <a:avLst/>
          </a:prstGeom>
          <a:noFill/>
          <a:ln>
            <a:noFill/>
          </a:ln>
        </p:spPr>
        <p:txBody>
          <a:bodyPr lIns="91425" tIns="91425" rIns="91425" bIns="91425" anchor="ctr" anchorCtr="0"/>
          <a:lstStyle>
            <a:lvl1pPr lvl="0" rtl="0">
              <a:spcBef>
                <a:spcPts val="0"/>
              </a:spcBef>
              <a:buNone/>
              <a:defRPr sz="3600">
                <a:solidFill>
                  <a:srgbClr val="02B9EF"/>
                </a:solidFill>
                <a:latin typeface="Calibri"/>
                <a:ea typeface="Calibri"/>
                <a:cs typeface="Calibri"/>
                <a:sym typeface="Calibri"/>
              </a:defRPr>
            </a:lvl1pPr>
            <a:lvl2pPr lvl="1" rtl="0">
              <a:spcBef>
                <a:spcPts val="0"/>
              </a:spcBef>
              <a:buNone/>
              <a:defRPr>
                <a:solidFill>
                  <a:srgbClr val="02B9EF"/>
                </a:solidFill>
              </a:defRPr>
            </a:lvl2pPr>
            <a:lvl3pPr lvl="2" rtl="0">
              <a:spcBef>
                <a:spcPts val="0"/>
              </a:spcBef>
              <a:buNone/>
              <a:defRPr>
                <a:solidFill>
                  <a:srgbClr val="02B9EF"/>
                </a:solidFill>
              </a:defRPr>
            </a:lvl3pPr>
            <a:lvl4pPr lvl="3" rtl="0">
              <a:spcBef>
                <a:spcPts val="0"/>
              </a:spcBef>
              <a:buNone/>
              <a:defRPr>
                <a:solidFill>
                  <a:srgbClr val="02B9EF"/>
                </a:solidFill>
              </a:defRPr>
            </a:lvl4pPr>
            <a:lvl5pPr lvl="4" rtl="0">
              <a:spcBef>
                <a:spcPts val="0"/>
              </a:spcBef>
              <a:buNone/>
              <a:defRPr>
                <a:solidFill>
                  <a:srgbClr val="02B9EF"/>
                </a:solidFill>
              </a:defRPr>
            </a:lvl5pPr>
            <a:lvl6pPr lvl="5" rtl="0">
              <a:spcBef>
                <a:spcPts val="0"/>
              </a:spcBef>
              <a:buNone/>
              <a:defRPr>
                <a:solidFill>
                  <a:srgbClr val="02B9EF"/>
                </a:solidFill>
              </a:defRPr>
            </a:lvl6pPr>
            <a:lvl7pPr lvl="6" rtl="0">
              <a:spcBef>
                <a:spcPts val="0"/>
              </a:spcBef>
              <a:buNone/>
              <a:defRPr>
                <a:solidFill>
                  <a:srgbClr val="02B9EF"/>
                </a:solidFill>
              </a:defRPr>
            </a:lvl7pPr>
            <a:lvl8pPr lvl="7" rtl="0">
              <a:spcBef>
                <a:spcPts val="0"/>
              </a:spcBef>
              <a:buNone/>
              <a:defRPr>
                <a:solidFill>
                  <a:srgbClr val="02B9EF"/>
                </a:solidFill>
              </a:defRPr>
            </a:lvl8pPr>
            <a:lvl9pPr lvl="8" rtl="0">
              <a:spcBef>
                <a:spcPts val="0"/>
              </a:spcBef>
              <a:buNone/>
              <a:defRPr>
                <a:solidFill>
                  <a:srgbClr val="02B9EF"/>
                </a:solidFill>
              </a:defRPr>
            </a:lvl9pPr>
          </a:lstStyle>
          <a:p>
            <a:endParaRPr/>
          </a:p>
        </p:txBody>
      </p:sp>
      <p:sp>
        <p:nvSpPr>
          <p:cNvPr id="18" name="Shape 18"/>
          <p:cNvSpPr txBox="1">
            <a:spLocks noGrp="1"/>
          </p:cNvSpPr>
          <p:nvPr>
            <p:ph type="subTitle" idx="1"/>
          </p:nvPr>
        </p:nvSpPr>
        <p:spPr>
          <a:xfrm>
            <a:off x="694800" y="2929400"/>
            <a:ext cx="5277600" cy="378900"/>
          </a:xfrm>
          <a:prstGeom prst="rect">
            <a:avLst/>
          </a:prstGeom>
          <a:noFill/>
          <a:ln>
            <a:noFill/>
          </a:ln>
        </p:spPr>
        <p:txBody>
          <a:bodyPr lIns="91425" tIns="91425" rIns="91425" bIns="91425" anchor="ctr" anchorCtr="0"/>
          <a:lstStyle>
            <a:lvl1pPr lvl="0" rtl="0">
              <a:spcBef>
                <a:spcPts val="0"/>
              </a:spcBef>
              <a:buNone/>
              <a:defRPr sz="1600">
                <a:solidFill>
                  <a:srgbClr val="02B9EF"/>
                </a:solidFill>
                <a:latin typeface="Calibri"/>
                <a:ea typeface="Calibri"/>
                <a:cs typeface="Calibri"/>
                <a:sym typeface="Calibri"/>
              </a:defRPr>
            </a:lvl1pPr>
            <a:lvl2pPr lvl="1" rtl="0">
              <a:spcBef>
                <a:spcPts val="0"/>
              </a:spcBef>
              <a:buNone/>
              <a:defRPr sz="1200">
                <a:solidFill>
                  <a:srgbClr val="02B9EF"/>
                </a:solidFill>
              </a:defRPr>
            </a:lvl2pPr>
            <a:lvl3pPr lvl="2" rtl="0">
              <a:spcBef>
                <a:spcPts val="0"/>
              </a:spcBef>
              <a:buNone/>
              <a:defRPr sz="1200">
                <a:solidFill>
                  <a:srgbClr val="02B9EF"/>
                </a:solidFill>
              </a:defRPr>
            </a:lvl3pPr>
            <a:lvl4pPr lvl="3" rtl="0">
              <a:spcBef>
                <a:spcPts val="0"/>
              </a:spcBef>
              <a:buNone/>
              <a:defRPr sz="1200">
                <a:solidFill>
                  <a:srgbClr val="02B9EF"/>
                </a:solidFill>
              </a:defRPr>
            </a:lvl4pPr>
            <a:lvl5pPr lvl="4" rtl="0">
              <a:spcBef>
                <a:spcPts val="0"/>
              </a:spcBef>
              <a:buNone/>
              <a:defRPr sz="1200">
                <a:solidFill>
                  <a:srgbClr val="02B9EF"/>
                </a:solidFill>
              </a:defRPr>
            </a:lvl5pPr>
            <a:lvl6pPr lvl="5" rtl="0">
              <a:spcBef>
                <a:spcPts val="0"/>
              </a:spcBef>
              <a:buNone/>
              <a:defRPr sz="1200">
                <a:solidFill>
                  <a:srgbClr val="02B9EF"/>
                </a:solidFill>
              </a:defRPr>
            </a:lvl6pPr>
            <a:lvl7pPr lvl="6" rtl="0">
              <a:spcBef>
                <a:spcPts val="0"/>
              </a:spcBef>
              <a:buNone/>
              <a:defRPr sz="1200">
                <a:solidFill>
                  <a:srgbClr val="02B9EF"/>
                </a:solidFill>
              </a:defRPr>
            </a:lvl7pPr>
            <a:lvl8pPr lvl="7" rtl="0">
              <a:spcBef>
                <a:spcPts val="0"/>
              </a:spcBef>
              <a:buNone/>
              <a:defRPr sz="1200">
                <a:solidFill>
                  <a:srgbClr val="02B9EF"/>
                </a:solidFill>
              </a:defRPr>
            </a:lvl8pPr>
            <a:lvl9pPr lvl="8" rtl="0">
              <a:spcBef>
                <a:spcPts val="0"/>
              </a:spcBef>
              <a:buNone/>
              <a:defRPr sz="1200">
                <a:solidFill>
                  <a:srgbClr val="02B9EF"/>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ECTION_HEADER_1">
    <p:spTree>
      <p:nvGrpSpPr>
        <p:cNvPr id="1" name="Shape 177"/>
        <p:cNvGrpSpPr/>
        <p:nvPr/>
      </p:nvGrpSpPr>
      <p:grpSpPr>
        <a:xfrm>
          <a:off x="0" y="0"/>
          <a:ext cx="0" cy="0"/>
          <a:chOff x="0" y="0"/>
          <a:chExt cx="0" cy="0"/>
        </a:xfrm>
      </p:grpSpPr>
      <p:sp>
        <p:nvSpPr>
          <p:cNvPr id="178" name="Shape 178"/>
          <p:cNvSpPr/>
          <p:nvPr/>
        </p:nvSpPr>
        <p:spPr>
          <a:xfrm flipH="1">
            <a:off x="7595937" y="4602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a:headEnd type="none" w="med" len="med"/>
            <a:tailEnd type="none" w="med" len="med"/>
          </a:ln>
        </p:spPr>
      </p:sp>
      <p:sp>
        <p:nvSpPr>
          <p:cNvPr id="179" name="Shape 179"/>
          <p:cNvSpPr/>
          <p:nvPr/>
        </p:nvSpPr>
        <p:spPr>
          <a:xfrm rot="10800000" flipH="1">
            <a:off x="466425" y="35583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a:headEnd type="none" w="med" len="med"/>
            <a:tailEnd type="none" w="med" len="med"/>
          </a:ln>
        </p:spPr>
      </p:sp>
      <p:sp>
        <p:nvSpPr>
          <p:cNvPr id="180" name="Shape 180"/>
          <p:cNvSpPr txBox="1">
            <a:spLocks noGrp="1"/>
          </p:cNvSpPr>
          <p:nvPr>
            <p:ph type="title"/>
          </p:nvPr>
        </p:nvSpPr>
        <p:spPr>
          <a:xfrm>
            <a:off x="773700" y="1806450"/>
            <a:ext cx="7596600" cy="1530600"/>
          </a:xfrm>
          <a:prstGeom prst="rect">
            <a:avLst/>
          </a:prstGeom>
          <a:noFill/>
          <a:ln>
            <a:noFill/>
          </a:ln>
        </p:spPr>
        <p:txBody>
          <a:bodyPr lIns="91425" tIns="91425" rIns="91425" bIns="91425" anchor="ctr"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181" name="Shape 18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Índice">
    <p:bg>
      <p:bgPr>
        <a:solidFill>
          <a:srgbClr val="FFFFFF"/>
        </a:solidFill>
        <a:effectLst/>
      </p:bgPr>
    </p:bg>
    <p:spTree>
      <p:nvGrpSpPr>
        <p:cNvPr id="1" name="Shape 19"/>
        <p:cNvGrpSpPr/>
        <p:nvPr/>
      </p:nvGrpSpPr>
      <p:grpSpPr>
        <a:xfrm>
          <a:off x="0" y="0"/>
          <a:ext cx="0" cy="0"/>
          <a:chOff x="0" y="0"/>
          <a:chExt cx="0" cy="0"/>
        </a:xfrm>
      </p:grpSpPr>
      <p:cxnSp>
        <p:nvCxnSpPr>
          <p:cNvPr id="20" name="Shape 20"/>
          <p:cNvCxnSpPr>
            <a:stCxn id="21"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cxnSp>
        <p:nvCxnSpPr>
          <p:cNvPr id="22" name="Shape 22"/>
          <p:cNvCxnSpPr>
            <a:stCxn id="21" idx="1"/>
            <a:endCxn id="21"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sp>
        <p:nvSpPr>
          <p:cNvPr id="23" name="Shape 23"/>
          <p:cNvSpPr/>
          <p:nvPr/>
        </p:nvSpPr>
        <p:spPr>
          <a:xfrm>
            <a:off x="8595300" y="21300"/>
            <a:ext cx="567000" cy="548700"/>
          </a:xfrm>
          <a:prstGeom prst="ellipse">
            <a:avLst/>
          </a:prstGeom>
          <a:solidFill>
            <a:srgbClr val="02B9EF"/>
          </a:solidFill>
          <a:ln>
            <a:noFill/>
          </a:ln>
        </p:spPr>
        <p:txBody>
          <a:bodyPr lIns="91425" tIns="91425" rIns="91425" bIns="91425" anchor="ctr" anchorCtr="0">
            <a:noAutofit/>
          </a:bodyPr>
          <a:lstStyle/>
          <a:p>
            <a:pPr lvl="0">
              <a:spcBef>
                <a:spcPts val="0"/>
              </a:spcBef>
              <a:buNone/>
            </a:pPr>
            <a:endParaRPr>
              <a:solidFill>
                <a:srgbClr val="FFFFFF"/>
              </a:solidFill>
            </a:endParaRPr>
          </a:p>
        </p:txBody>
      </p:sp>
      <p:sp>
        <p:nvSpPr>
          <p:cNvPr id="24" name="Shape 24"/>
          <p:cNvSpPr/>
          <p:nvPr/>
        </p:nvSpPr>
        <p:spPr>
          <a:xfrm>
            <a:off x="-9050" y="0"/>
            <a:ext cx="9171300" cy="3687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25" name="Shape 25"/>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GB" sz="700">
                <a:latin typeface="Calibri"/>
                <a:ea typeface="Calibri"/>
                <a:cs typeface="Calibri"/>
                <a:sym typeface="Calibri"/>
              </a:rPr>
              <a:t>‹#›</a:t>
            </a:fld>
            <a:endParaRPr lang="en-GB" sz="700">
              <a:latin typeface="Calibri"/>
              <a:ea typeface="Calibri"/>
              <a:cs typeface="Calibri"/>
              <a:sym typeface="Calibri"/>
            </a:endParaRPr>
          </a:p>
        </p:txBody>
      </p:sp>
      <p:cxnSp>
        <p:nvCxnSpPr>
          <p:cNvPr id="26" name="Shape 26"/>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sp>
        <p:nvSpPr>
          <p:cNvPr id="27" name="Shape 27"/>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GB"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GB" sz="600">
                <a:solidFill>
                  <a:schemeClr val="dk1"/>
                </a:solidFill>
                <a:latin typeface="Calibri"/>
                <a:ea typeface="Calibri"/>
                <a:cs typeface="Calibri"/>
                <a:sym typeface="Calibri"/>
              </a:rPr>
              <a:t>© 2017 Capgemini. All rights reserved. Rightshore</a:t>
            </a:r>
            <a:r>
              <a:rPr lang="en-GB" sz="600" baseline="30000">
                <a:solidFill>
                  <a:schemeClr val="dk1"/>
                </a:solidFill>
                <a:latin typeface="Calibri"/>
                <a:ea typeface="Calibri"/>
                <a:cs typeface="Calibri"/>
                <a:sym typeface="Calibri"/>
              </a:rPr>
              <a:t>®  </a:t>
            </a:r>
            <a:r>
              <a:rPr lang="en-GB"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28" name="Shape 28"/>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
        <p:nvSpPr>
          <p:cNvPr id="29" name="Shape 29"/>
          <p:cNvSpPr/>
          <p:nvPr/>
        </p:nvSpPr>
        <p:spPr>
          <a:xfrm>
            <a:off x="-9050" y="222600"/>
            <a:ext cx="8952600" cy="3441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30" name="Shape 30"/>
          <p:cNvSpPr txBox="1">
            <a:spLocks noGrp="1"/>
          </p:cNvSpPr>
          <p:nvPr>
            <p:ph type="title"/>
          </p:nvPr>
        </p:nvSpPr>
        <p:spPr>
          <a:xfrm>
            <a:off x="449100" y="0"/>
            <a:ext cx="7820700" cy="591300"/>
          </a:xfrm>
          <a:prstGeom prst="rect">
            <a:avLst/>
          </a:prstGeom>
          <a:noFill/>
          <a:ln>
            <a:noFill/>
          </a:ln>
        </p:spPr>
        <p:txBody>
          <a:bodyPr lIns="91425" tIns="91425" rIns="91425" bIns="91425" anchor="ctr" anchorCtr="0"/>
          <a:lstStyle>
            <a:lvl1pPr lvl="0" rtl="0">
              <a:spcBef>
                <a:spcPts val="0"/>
              </a:spcBef>
              <a:buNone/>
              <a:defRPr sz="2000">
                <a:solidFill>
                  <a:srgbClr val="FFFFFF"/>
                </a:solidFill>
                <a:latin typeface="Calibri"/>
                <a:ea typeface="Calibri"/>
                <a:cs typeface="Calibri"/>
                <a:sym typeface="Calibri"/>
              </a:defRPr>
            </a:lvl1pPr>
            <a:lvl2pPr lvl="1" rtl="0">
              <a:spcBef>
                <a:spcPts val="0"/>
              </a:spcBef>
              <a:buNone/>
              <a:defRPr sz="2000">
                <a:solidFill>
                  <a:srgbClr val="0098CC"/>
                </a:solidFill>
                <a:latin typeface="Calibri"/>
                <a:ea typeface="Calibri"/>
                <a:cs typeface="Calibri"/>
                <a:sym typeface="Calibri"/>
              </a:defRPr>
            </a:lvl2pPr>
            <a:lvl3pPr lvl="2" rtl="0">
              <a:spcBef>
                <a:spcPts val="0"/>
              </a:spcBef>
              <a:buNone/>
              <a:defRPr sz="2000">
                <a:solidFill>
                  <a:srgbClr val="0098CC"/>
                </a:solidFill>
                <a:latin typeface="Calibri"/>
                <a:ea typeface="Calibri"/>
                <a:cs typeface="Calibri"/>
                <a:sym typeface="Calibri"/>
              </a:defRPr>
            </a:lvl3pPr>
            <a:lvl4pPr lvl="3" rtl="0">
              <a:spcBef>
                <a:spcPts val="0"/>
              </a:spcBef>
              <a:buNone/>
              <a:defRPr sz="2000">
                <a:solidFill>
                  <a:srgbClr val="0098CC"/>
                </a:solidFill>
                <a:latin typeface="Calibri"/>
                <a:ea typeface="Calibri"/>
                <a:cs typeface="Calibri"/>
                <a:sym typeface="Calibri"/>
              </a:defRPr>
            </a:lvl4pPr>
            <a:lvl5pPr lvl="4" rtl="0">
              <a:spcBef>
                <a:spcPts val="0"/>
              </a:spcBef>
              <a:buNone/>
              <a:defRPr sz="2000">
                <a:solidFill>
                  <a:srgbClr val="0098CC"/>
                </a:solidFill>
                <a:latin typeface="Calibri"/>
                <a:ea typeface="Calibri"/>
                <a:cs typeface="Calibri"/>
                <a:sym typeface="Calibri"/>
              </a:defRPr>
            </a:lvl5pPr>
            <a:lvl6pPr lvl="5" rtl="0">
              <a:spcBef>
                <a:spcPts val="0"/>
              </a:spcBef>
              <a:buNone/>
              <a:defRPr sz="2000">
                <a:solidFill>
                  <a:srgbClr val="0098CC"/>
                </a:solidFill>
                <a:latin typeface="Calibri"/>
                <a:ea typeface="Calibri"/>
                <a:cs typeface="Calibri"/>
                <a:sym typeface="Calibri"/>
              </a:defRPr>
            </a:lvl6pPr>
            <a:lvl7pPr lvl="6" rtl="0">
              <a:spcBef>
                <a:spcPts val="0"/>
              </a:spcBef>
              <a:buNone/>
              <a:defRPr sz="2000">
                <a:solidFill>
                  <a:srgbClr val="0098CC"/>
                </a:solidFill>
                <a:latin typeface="Calibri"/>
                <a:ea typeface="Calibri"/>
                <a:cs typeface="Calibri"/>
                <a:sym typeface="Calibri"/>
              </a:defRPr>
            </a:lvl7pPr>
            <a:lvl8pPr lvl="7" rtl="0">
              <a:spcBef>
                <a:spcPts val="0"/>
              </a:spcBef>
              <a:buNone/>
              <a:defRPr sz="2000">
                <a:solidFill>
                  <a:srgbClr val="0098CC"/>
                </a:solidFill>
                <a:latin typeface="Calibri"/>
                <a:ea typeface="Calibri"/>
                <a:cs typeface="Calibri"/>
                <a:sym typeface="Calibri"/>
              </a:defRPr>
            </a:lvl8pPr>
            <a:lvl9pPr lvl="8" rtl="0">
              <a:spcBef>
                <a:spcPts val="0"/>
              </a:spcBef>
              <a:buNone/>
              <a:defRPr sz="2000">
                <a:solidFill>
                  <a:srgbClr val="0098CC"/>
                </a:solidFill>
                <a:latin typeface="Calibri"/>
                <a:ea typeface="Calibri"/>
                <a:cs typeface="Calibri"/>
                <a:sym typeface="Calibri"/>
              </a:defRPr>
            </a:lvl9pPr>
          </a:lstStyle>
          <a:p>
            <a:endParaRPr/>
          </a:p>
        </p:txBody>
      </p:sp>
      <p:sp>
        <p:nvSpPr>
          <p:cNvPr id="31" name="Shape 31"/>
          <p:cNvSpPr txBox="1">
            <a:spLocks noGrp="1"/>
          </p:cNvSpPr>
          <p:nvPr>
            <p:ph type="body" idx="1"/>
          </p:nvPr>
        </p:nvSpPr>
        <p:spPr>
          <a:xfrm>
            <a:off x="449100" y="949600"/>
            <a:ext cx="7978500" cy="3322200"/>
          </a:xfrm>
          <a:prstGeom prst="rect">
            <a:avLst/>
          </a:prstGeom>
          <a:noFill/>
          <a:ln>
            <a:noFill/>
          </a:ln>
        </p:spPr>
        <p:txBody>
          <a:bodyPr lIns="91425" tIns="91425" rIns="91425" bIns="91425" anchor="t" anchorCtr="0"/>
          <a:lstStyle>
            <a:lvl1pPr lvl="0" rtl="0">
              <a:lnSpc>
                <a:spcPct val="15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1pPr>
            <a:lvl2pPr lvl="1"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2pPr>
            <a:lvl3pPr lvl="2"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3pPr>
            <a:lvl4pPr lvl="3"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4pPr>
            <a:lvl5pPr lvl="4"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5pPr>
            <a:lvl6pPr lvl="5"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6pPr>
            <a:lvl7pPr lvl="6"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7pPr>
            <a:lvl8pPr lvl="7"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8pPr>
            <a:lvl9pPr lvl="8"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9pPr>
          </a:lstStyle>
          <a:p>
            <a:endParaRPr/>
          </a:p>
        </p:txBody>
      </p:sp>
      <p:sp>
        <p:nvSpPr>
          <p:cNvPr id="32" name="Shape 32"/>
          <p:cNvSpPr/>
          <p:nvPr/>
        </p:nvSpPr>
        <p:spPr>
          <a:xfrm rot="5400000">
            <a:off x="33100" y="475150"/>
            <a:ext cx="348000" cy="432300"/>
          </a:xfrm>
          <a:prstGeom prst="rtTriangle">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33" name="Shape 33"/>
          <p:cNvSpPr/>
          <p:nvPr/>
        </p:nvSpPr>
        <p:spPr>
          <a:xfrm rot="10800000">
            <a:off x="-9050" y="570000"/>
            <a:ext cx="387600" cy="574800"/>
          </a:xfrm>
          <a:prstGeom prst="flowChartDelay">
            <a:avLst/>
          </a:prstGeom>
          <a:solidFill>
            <a:srgbClr val="FFFFFF"/>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ase con título">
    <p:spTree>
      <p:nvGrpSpPr>
        <p:cNvPr id="1" name="Shape 34"/>
        <p:cNvGrpSpPr/>
        <p:nvPr/>
      </p:nvGrpSpPr>
      <p:grpSpPr>
        <a:xfrm>
          <a:off x="0" y="0"/>
          <a:ext cx="0" cy="0"/>
          <a:chOff x="0" y="0"/>
          <a:chExt cx="0" cy="0"/>
        </a:xfrm>
      </p:grpSpPr>
      <p:cxnSp>
        <p:nvCxnSpPr>
          <p:cNvPr id="35" name="Shape 35"/>
          <p:cNvCxnSpPr>
            <a:stCxn id="36" idx="1"/>
            <a:endCxn id="36"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pic>
        <p:nvPicPr>
          <p:cNvPr id="37" name="Shape 37" descr="laptop-602620_1920.jpg"/>
          <p:cNvPicPr preferRelativeResize="0"/>
          <p:nvPr/>
        </p:nvPicPr>
        <p:blipFill rotWithShape="1">
          <a:blip r:embed="rId2">
            <a:alphaModFix amt="50000"/>
          </a:blip>
          <a:srcRect t="7813" b="7813"/>
          <a:stretch/>
        </p:blipFill>
        <p:spPr>
          <a:xfrm>
            <a:off x="0" y="0"/>
            <a:ext cx="9144000" cy="5143500"/>
          </a:xfrm>
          <a:prstGeom prst="rect">
            <a:avLst/>
          </a:prstGeom>
          <a:noFill/>
          <a:ln>
            <a:noFill/>
          </a:ln>
        </p:spPr>
      </p:pic>
      <p:pic>
        <p:nvPicPr>
          <p:cNvPr id="38" name="Shape 38" descr="Picture3.png"/>
          <p:cNvPicPr preferRelativeResize="0"/>
          <p:nvPr/>
        </p:nvPicPr>
        <p:blipFill>
          <a:blip r:embed="rId3">
            <a:alphaModFix/>
          </a:blip>
          <a:stretch>
            <a:fillRect/>
          </a:stretch>
        </p:blipFill>
        <p:spPr>
          <a:xfrm>
            <a:off x="0" y="1593824"/>
            <a:ext cx="9144000" cy="1612199"/>
          </a:xfrm>
          <a:prstGeom prst="rect">
            <a:avLst/>
          </a:prstGeom>
          <a:noFill/>
          <a:ln>
            <a:noFill/>
          </a:ln>
        </p:spPr>
      </p:pic>
      <p:sp>
        <p:nvSpPr>
          <p:cNvPr id="39" name="Shape 39"/>
          <p:cNvSpPr txBox="1">
            <a:spLocks noGrp="1"/>
          </p:cNvSpPr>
          <p:nvPr>
            <p:ph type="title"/>
          </p:nvPr>
        </p:nvSpPr>
        <p:spPr>
          <a:xfrm>
            <a:off x="7275" y="1697650"/>
            <a:ext cx="9171300" cy="669900"/>
          </a:xfrm>
          <a:prstGeom prst="rect">
            <a:avLst/>
          </a:prstGeom>
          <a:noFill/>
          <a:ln>
            <a:noFill/>
          </a:ln>
        </p:spPr>
        <p:txBody>
          <a:bodyPr lIns="91425" tIns="91425" rIns="91425" bIns="91425" anchor="ctr" anchorCtr="0"/>
          <a:lstStyle>
            <a:lvl1pPr lvl="0" algn="ctr">
              <a:spcBef>
                <a:spcPts val="0"/>
              </a:spcBef>
              <a:buNone/>
              <a:defRPr sz="3600">
                <a:solidFill>
                  <a:srgbClr val="FFFFFF"/>
                </a:solidFill>
                <a:latin typeface="Calibri"/>
                <a:ea typeface="Calibri"/>
                <a:cs typeface="Calibri"/>
                <a:sym typeface="Calibri"/>
              </a:defRPr>
            </a:lvl1pPr>
            <a:lvl2pPr lvl="1">
              <a:spcBef>
                <a:spcPts val="0"/>
              </a:spcBef>
              <a:buNone/>
              <a:defRPr>
                <a:solidFill>
                  <a:srgbClr val="FFFFFF"/>
                </a:solidFill>
              </a:defRPr>
            </a:lvl2pPr>
            <a:lvl3pPr lvl="2">
              <a:spcBef>
                <a:spcPts val="0"/>
              </a:spcBef>
              <a:buNone/>
              <a:defRPr>
                <a:solidFill>
                  <a:srgbClr val="FFFFFF"/>
                </a:solidFill>
              </a:defRPr>
            </a:lvl3pPr>
            <a:lvl4pPr lvl="3">
              <a:spcBef>
                <a:spcPts val="0"/>
              </a:spcBef>
              <a:buNone/>
              <a:defRPr>
                <a:solidFill>
                  <a:srgbClr val="FFFFFF"/>
                </a:solidFill>
              </a:defRPr>
            </a:lvl4pPr>
            <a:lvl5pPr lvl="4">
              <a:spcBef>
                <a:spcPts val="0"/>
              </a:spcBef>
              <a:buNone/>
              <a:defRPr>
                <a:solidFill>
                  <a:srgbClr val="FFFFFF"/>
                </a:solidFill>
              </a:defRPr>
            </a:lvl5pPr>
            <a:lvl6pPr lvl="5">
              <a:spcBef>
                <a:spcPts val="0"/>
              </a:spcBef>
              <a:buNone/>
              <a:defRPr>
                <a:solidFill>
                  <a:srgbClr val="FFFFFF"/>
                </a:solidFill>
              </a:defRPr>
            </a:lvl6pPr>
            <a:lvl7pPr lvl="6">
              <a:spcBef>
                <a:spcPts val="0"/>
              </a:spcBef>
              <a:buNone/>
              <a:defRPr>
                <a:solidFill>
                  <a:srgbClr val="FFFFFF"/>
                </a:solidFill>
              </a:defRPr>
            </a:lvl7pPr>
            <a:lvl8pPr lvl="7">
              <a:spcBef>
                <a:spcPts val="0"/>
              </a:spcBef>
              <a:buNone/>
              <a:defRPr>
                <a:solidFill>
                  <a:srgbClr val="FFFFFF"/>
                </a:solidFill>
              </a:defRPr>
            </a:lvl8pPr>
            <a:lvl9pPr lvl="8">
              <a:spcBef>
                <a:spcPts val="0"/>
              </a:spcBef>
              <a:buNone/>
              <a:defRPr>
                <a:solidFill>
                  <a:srgbClr val="FFFFFF"/>
                </a:solidFill>
              </a:defRPr>
            </a:lvl9pPr>
          </a:lstStyle>
          <a:p>
            <a:endParaRPr/>
          </a:p>
        </p:txBody>
      </p:sp>
      <p:sp>
        <p:nvSpPr>
          <p:cNvPr id="40" name="Shape 40"/>
          <p:cNvSpPr txBox="1">
            <a:spLocks noGrp="1"/>
          </p:cNvSpPr>
          <p:nvPr>
            <p:ph type="subTitle" idx="1"/>
          </p:nvPr>
        </p:nvSpPr>
        <p:spPr>
          <a:xfrm>
            <a:off x="14575" y="2407750"/>
            <a:ext cx="9171300" cy="669900"/>
          </a:xfrm>
          <a:prstGeom prst="rect">
            <a:avLst/>
          </a:prstGeom>
          <a:noFill/>
          <a:ln>
            <a:noFill/>
          </a:ln>
        </p:spPr>
        <p:txBody>
          <a:bodyPr lIns="91425" tIns="91425" rIns="91425" bIns="91425" anchor="ctr" anchorCtr="0"/>
          <a:lstStyle>
            <a:lvl1pPr lvl="0" algn="ctr">
              <a:spcBef>
                <a:spcPts val="0"/>
              </a:spcBef>
              <a:buNone/>
              <a:defRPr sz="2600">
                <a:solidFill>
                  <a:srgbClr val="FFFFFF"/>
                </a:solidFill>
                <a:latin typeface="Calibri"/>
                <a:ea typeface="Calibri"/>
                <a:cs typeface="Calibri"/>
                <a:sym typeface="Calibri"/>
              </a:defRPr>
            </a:lvl1pPr>
            <a:lvl2pPr lvl="1">
              <a:spcBef>
                <a:spcPts val="0"/>
              </a:spcBef>
              <a:buNone/>
              <a:defRPr>
                <a:solidFill>
                  <a:srgbClr val="FFFFFF"/>
                </a:solidFill>
              </a:defRPr>
            </a:lvl2pPr>
            <a:lvl3pPr lvl="2">
              <a:spcBef>
                <a:spcPts val="0"/>
              </a:spcBef>
              <a:buNone/>
              <a:defRPr>
                <a:solidFill>
                  <a:srgbClr val="FFFFFF"/>
                </a:solidFill>
              </a:defRPr>
            </a:lvl3pPr>
            <a:lvl4pPr lvl="3">
              <a:spcBef>
                <a:spcPts val="0"/>
              </a:spcBef>
              <a:buNone/>
              <a:defRPr>
                <a:solidFill>
                  <a:srgbClr val="FFFFFF"/>
                </a:solidFill>
              </a:defRPr>
            </a:lvl4pPr>
            <a:lvl5pPr lvl="4">
              <a:spcBef>
                <a:spcPts val="0"/>
              </a:spcBef>
              <a:buNone/>
              <a:defRPr>
                <a:solidFill>
                  <a:srgbClr val="FFFFFF"/>
                </a:solidFill>
              </a:defRPr>
            </a:lvl5pPr>
            <a:lvl6pPr lvl="5">
              <a:spcBef>
                <a:spcPts val="0"/>
              </a:spcBef>
              <a:buNone/>
              <a:defRPr>
                <a:solidFill>
                  <a:srgbClr val="FFFFFF"/>
                </a:solidFill>
              </a:defRPr>
            </a:lvl6pPr>
            <a:lvl7pPr lvl="6">
              <a:spcBef>
                <a:spcPts val="0"/>
              </a:spcBef>
              <a:buNone/>
              <a:defRPr>
                <a:solidFill>
                  <a:srgbClr val="FFFFFF"/>
                </a:solidFill>
              </a:defRPr>
            </a:lvl7pPr>
            <a:lvl8pPr lvl="7">
              <a:spcBef>
                <a:spcPts val="0"/>
              </a:spcBef>
              <a:buNone/>
              <a:defRPr>
                <a:solidFill>
                  <a:srgbClr val="FFFFFF"/>
                </a:solidFill>
              </a:defRPr>
            </a:lvl8pPr>
            <a:lvl9pPr lvl="8">
              <a:spcBef>
                <a:spcPts val="0"/>
              </a:spcBef>
              <a:buNone/>
              <a:defRPr>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Base">
    <p:spTree>
      <p:nvGrpSpPr>
        <p:cNvPr id="1" name="Shape 41"/>
        <p:cNvGrpSpPr/>
        <p:nvPr/>
      </p:nvGrpSpPr>
      <p:grpSpPr>
        <a:xfrm>
          <a:off x="0" y="0"/>
          <a:ext cx="0" cy="0"/>
          <a:chOff x="0" y="0"/>
          <a:chExt cx="0" cy="0"/>
        </a:xfrm>
      </p:grpSpPr>
      <p:sp>
        <p:nvSpPr>
          <p:cNvPr id="42" name="Shape 42"/>
          <p:cNvSpPr/>
          <p:nvPr/>
        </p:nvSpPr>
        <p:spPr>
          <a:xfrm>
            <a:off x="8595300" y="21300"/>
            <a:ext cx="567000" cy="548700"/>
          </a:xfrm>
          <a:prstGeom prst="ellipse">
            <a:avLst/>
          </a:prstGeom>
          <a:solidFill>
            <a:srgbClr val="02B9EF"/>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43" name="Shape 43"/>
          <p:cNvSpPr/>
          <p:nvPr/>
        </p:nvSpPr>
        <p:spPr>
          <a:xfrm>
            <a:off x="-9050" y="222600"/>
            <a:ext cx="8952600" cy="3441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44" name="Shape 44"/>
          <p:cNvSpPr/>
          <p:nvPr/>
        </p:nvSpPr>
        <p:spPr>
          <a:xfrm rot="5400000">
            <a:off x="28600" y="479650"/>
            <a:ext cx="357000" cy="432300"/>
          </a:xfrm>
          <a:prstGeom prst="rtTriangle">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45" name="Shape 45"/>
          <p:cNvSpPr/>
          <p:nvPr/>
        </p:nvSpPr>
        <p:spPr>
          <a:xfrm rot="10800000">
            <a:off x="-9050" y="570000"/>
            <a:ext cx="387600" cy="574800"/>
          </a:xfrm>
          <a:prstGeom prst="flowChartDelay">
            <a:avLst/>
          </a:prstGeom>
          <a:solidFill>
            <a:srgbClr val="FFFFFF"/>
          </a:solidFill>
          <a:ln>
            <a:noFill/>
          </a:ln>
        </p:spPr>
        <p:txBody>
          <a:bodyPr lIns="91425" tIns="91425" rIns="91425" bIns="91425" anchor="ctr" anchorCtr="0">
            <a:noAutofit/>
          </a:bodyPr>
          <a:lstStyle/>
          <a:p>
            <a:pPr lvl="0">
              <a:spcBef>
                <a:spcPts val="0"/>
              </a:spcBef>
              <a:buNone/>
            </a:pPr>
            <a:endParaRPr/>
          </a:p>
        </p:txBody>
      </p:sp>
      <p:cxnSp>
        <p:nvCxnSpPr>
          <p:cNvPr id="46" name="Shape 46"/>
          <p:cNvCxnSpPr>
            <a:stCxn id="47" idx="1"/>
            <a:endCxn id="47"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sp>
        <p:nvSpPr>
          <p:cNvPr id="48" name="Shape 48"/>
          <p:cNvSpPr/>
          <p:nvPr/>
        </p:nvSpPr>
        <p:spPr>
          <a:xfrm>
            <a:off x="-9050" y="0"/>
            <a:ext cx="9171300" cy="3687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49" name="Shape 49"/>
          <p:cNvSpPr txBox="1">
            <a:spLocks noGrp="1"/>
          </p:cNvSpPr>
          <p:nvPr>
            <p:ph type="title"/>
          </p:nvPr>
        </p:nvSpPr>
        <p:spPr>
          <a:xfrm>
            <a:off x="449100" y="0"/>
            <a:ext cx="8494500" cy="591300"/>
          </a:xfrm>
          <a:prstGeom prst="rect">
            <a:avLst/>
          </a:prstGeom>
          <a:noFill/>
          <a:ln>
            <a:noFill/>
          </a:ln>
        </p:spPr>
        <p:txBody>
          <a:bodyPr lIns="91425" tIns="91425" rIns="91425" bIns="91425" anchor="ctr" anchorCtr="0"/>
          <a:lstStyle>
            <a:lvl1pPr lvl="0" rtl="0">
              <a:spcBef>
                <a:spcPts val="0"/>
              </a:spcBef>
              <a:buNone/>
              <a:defRPr sz="2000">
                <a:solidFill>
                  <a:srgbClr val="FFFFFF"/>
                </a:solidFill>
                <a:latin typeface="Calibri"/>
                <a:ea typeface="Calibri"/>
                <a:cs typeface="Calibri"/>
                <a:sym typeface="Calibri"/>
              </a:defRPr>
            </a:lvl1pPr>
            <a:lvl2pPr lvl="1" rtl="0">
              <a:spcBef>
                <a:spcPts val="0"/>
              </a:spcBef>
              <a:buNone/>
              <a:defRPr sz="2000">
                <a:solidFill>
                  <a:srgbClr val="0098CC"/>
                </a:solidFill>
                <a:latin typeface="Calibri"/>
                <a:ea typeface="Calibri"/>
                <a:cs typeface="Calibri"/>
                <a:sym typeface="Calibri"/>
              </a:defRPr>
            </a:lvl2pPr>
            <a:lvl3pPr lvl="2" rtl="0">
              <a:spcBef>
                <a:spcPts val="0"/>
              </a:spcBef>
              <a:buNone/>
              <a:defRPr sz="2000">
                <a:solidFill>
                  <a:srgbClr val="0098CC"/>
                </a:solidFill>
                <a:latin typeface="Calibri"/>
                <a:ea typeface="Calibri"/>
                <a:cs typeface="Calibri"/>
                <a:sym typeface="Calibri"/>
              </a:defRPr>
            </a:lvl3pPr>
            <a:lvl4pPr lvl="3" rtl="0">
              <a:spcBef>
                <a:spcPts val="0"/>
              </a:spcBef>
              <a:buNone/>
              <a:defRPr sz="2000">
                <a:solidFill>
                  <a:srgbClr val="0098CC"/>
                </a:solidFill>
                <a:latin typeface="Calibri"/>
                <a:ea typeface="Calibri"/>
                <a:cs typeface="Calibri"/>
                <a:sym typeface="Calibri"/>
              </a:defRPr>
            </a:lvl4pPr>
            <a:lvl5pPr lvl="4" rtl="0">
              <a:spcBef>
                <a:spcPts val="0"/>
              </a:spcBef>
              <a:buNone/>
              <a:defRPr sz="2000">
                <a:solidFill>
                  <a:srgbClr val="0098CC"/>
                </a:solidFill>
                <a:latin typeface="Calibri"/>
                <a:ea typeface="Calibri"/>
                <a:cs typeface="Calibri"/>
                <a:sym typeface="Calibri"/>
              </a:defRPr>
            </a:lvl5pPr>
            <a:lvl6pPr lvl="5" rtl="0">
              <a:spcBef>
                <a:spcPts val="0"/>
              </a:spcBef>
              <a:buNone/>
              <a:defRPr sz="2000">
                <a:solidFill>
                  <a:srgbClr val="0098CC"/>
                </a:solidFill>
                <a:latin typeface="Calibri"/>
                <a:ea typeface="Calibri"/>
                <a:cs typeface="Calibri"/>
                <a:sym typeface="Calibri"/>
              </a:defRPr>
            </a:lvl6pPr>
            <a:lvl7pPr lvl="6" rtl="0">
              <a:spcBef>
                <a:spcPts val="0"/>
              </a:spcBef>
              <a:buNone/>
              <a:defRPr sz="2000">
                <a:solidFill>
                  <a:srgbClr val="0098CC"/>
                </a:solidFill>
                <a:latin typeface="Calibri"/>
                <a:ea typeface="Calibri"/>
                <a:cs typeface="Calibri"/>
                <a:sym typeface="Calibri"/>
              </a:defRPr>
            </a:lvl7pPr>
            <a:lvl8pPr lvl="7" rtl="0">
              <a:spcBef>
                <a:spcPts val="0"/>
              </a:spcBef>
              <a:buNone/>
              <a:defRPr sz="2000">
                <a:solidFill>
                  <a:srgbClr val="0098CC"/>
                </a:solidFill>
                <a:latin typeface="Calibri"/>
                <a:ea typeface="Calibri"/>
                <a:cs typeface="Calibri"/>
                <a:sym typeface="Calibri"/>
              </a:defRPr>
            </a:lvl8pPr>
            <a:lvl9pPr lvl="8" rtl="0">
              <a:spcBef>
                <a:spcPts val="0"/>
              </a:spcBef>
              <a:buNone/>
              <a:defRPr sz="2000">
                <a:solidFill>
                  <a:srgbClr val="0098CC"/>
                </a:solidFill>
                <a:latin typeface="Calibri"/>
                <a:ea typeface="Calibri"/>
                <a:cs typeface="Calibri"/>
                <a:sym typeface="Calibri"/>
              </a:defRPr>
            </a:lvl9pPr>
          </a:lstStyle>
          <a:p>
            <a:endParaRPr/>
          </a:p>
        </p:txBody>
      </p:sp>
      <p:sp>
        <p:nvSpPr>
          <p:cNvPr id="50" name="Shape 50"/>
          <p:cNvSpPr txBox="1">
            <a:spLocks noGrp="1"/>
          </p:cNvSpPr>
          <p:nvPr>
            <p:ph type="body" idx="1"/>
          </p:nvPr>
        </p:nvSpPr>
        <p:spPr>
          <a:xfrm>
            <a:off x="449100" y="1005475"/>
            <a:ext cx="7978500" cy="3322200"/>
          </a:xfrm>
          <a:prstGeom prst="rect">
            <a:avLst/>
          </a:prstGeom>
          <a:noFill/>
          <a:ln>
            <a:noFill/>
          </a:ln>
        </p:spPr>
        <p:txBody>
          <a:bodyPr lIns="91425" tIns="91425" rIns="91425" bIns="91425" anchor="t" anchorCtr="0"/>
          <a:lstStyle>
            <a:lvl1pPr lvl="0" rtl="0">
              <a:spcBef>
                <a:spcPts val="0"/>
              </a:spcBef>
              <a:buClr>
                <a:srgbClr val="666666"/>
              </a:buClr>
              <a:buSzPct val="100000"/>
              <a:buFont typeface="Calibri"/>
              <a:defRPr sz="1000">
                <a:solidFill>
                  <a:srgbClr val="666666"/>
                </a:solidFill>
                <a:latin typeface="Calibri"/>
                <a:ea typeface="Calibri"/>
                <a:cs typeface="Calibri"/>
                <a:sym typeface="Calibri"/>
              </a:defRPr>
            </a:lvl1pPr>
            <a:lvl2pPr lvl="1" rtl="0">
              <a:spcBef>
                <a:spcPts val="0"/>
              </a:spcBef>
              <a:buClr>
                <a:srgbClr val="666666"/>
              </a:buClr>
              <a:buSzPct val="100000"/>
              <a:buFont typeface="Calibri"/>
              <a:defRPr sz="1000">
                <a:solidFill>
                  <a:srgbClr val="666666"/>
                </a:solidFill>
                <a:latin typeface="Calibri"/>
                <a:ea typeface="Calibri"/>
                <a:cs typeface="Calibri"/>
                <a:sym typeface="Calibri"/>
              </a:defRPr>
            </a:lvl2pPr>
            <a:lvl3pPr lvl="2" rtl="0">
              <a:spcBef>
                <a:spcPts val="0"/>
              </a:spcBef>
              <a:buClr>
                <a:srgbClr val="666666"/>
              </a:buClr>
              <a:buSzPct val="100000"/>
              <a:buFont typeface="Calibri"/>
              <a:defRPr sz="1000">
                <a:solidFill>
                  <a:srgbClr val="666666"/>
                </a:solidFill>
                <a:latin typeface="Calibri"/>
                <a:ea typeface="Calibri"/>
                <a:cs typeface="Calibri"/>
                <a:sym typeface="Calibri"/>
              </a:defRPr>
            </a:lvl3pPr>
            <a:lvl4pPr lvl="3" rtl="0">
              <a:spcBef>
                <a:spcPts val="0"/>
              </a:spcBef>
              <a:buClr>
                <a:srgbClr val="666666"/>
              </a:buClr>
              <a:buSzPct val="100000"/>
              <a:buFont typeface="Calibri"/>
              <a:defRPr sz="1000">
                <a:solidFill>
                  <a:srgbClr val="666666"/>
                </a:solidFill>
                <a:latin typeface="Calibri"/>
                <a:ea typeface="Calibri"/>
                <a:cs typeface="Calibri"/>
                <a:sym typeface="Calibri"/>
              </a:defRPr>
            </a:lvl4pPr>
            <a:lvl5pPr lvl="4" rtl="0">
              <a:spcBef>
                <a:spcPts val="0"/>
              </a:spcBef>
              <a:buClr>
                <a:srgbClr val="666666"/>
              </a:buClr>
              <a:buSzPct val="100000"/>
              <a:buFont typeface="Calibri"/>
              <a:defRPr sz="1000">
                <a:solidFill>
                  <a:srgbClr val="666666"/>
                </a:solidFill>
                <a:latin typeface="Calibri"/>
                <a:ea typeface="Calibri"/>
                <a:cs typeface="Calibri"/>
                <a:sym typeface="Calibri"/>
              </a:defRPr>
            </a:lvl5pPr>
            <a:lvl6pPr lvl="5" rtl="0">
              <a:spcBef>
                <a:spcPts val="0"/>
              </a:spcBef>
              <a:buClr>
                <a:srgbClr val="666666"/>
              </a:buClr>
              <a:buSzPct val="100000"/>
              <a:buFont typeface="Calibri"/>
              <a:defRPr sz="1000">
                <a:solidFill>
                  <a:srgbClr val="666666"/>
                </a:solidFill>
                <a:latin typeface="Calibri"/>
                <a:ea typeface="Calibri"/>
                <a:cs typeface="Calibri"/>
                <a:sym typeface="Calibri"/>
              </a:defRPr>
            </a:lvl6pPr>
            <a:lvl7pPr lvl="6" rtl="0">
              <a:spcBef>
                <a:spcPts val="0"/>
              </a:spcBef>
              <a:buClr>
                <a:srgbClr val="666666"/>
              </a:buClr>
              <a:buSzPct val="100000"/>
              <a:buFont typeface="Calibri"/>
              <a:defRPr sz="1000">
                <a:solidFill>
                  <a:srgbClr val="666666"/>
                </a:solidFill>
                <a:latin typeface="Calibri"/>
                <a:ea typeface="Calibri"/>
                <a:cs typeface="Calibri"/>
                <a:sym typeface="Calibri"/>
              </a:defRPr>
            </a:lvl7pPr>
            <a:lvl8pPr lvl="7" rtl="0">
              <a:spcBef>
                <a:spcPts val="0"/>
              </a:spcBef>
              <a:buClr>
                <a:srgbClr val="666666"/>
              </a:buClr>
              <a:buSzPct val="100000"/>
              <a:buFont typeface="Calibri"/>
              <a:defRPr sz="1000">
                <a:solidFill>
                  <a:srgbClr val="666666"/>
                </a:solidFill>
                <a:latin typeface="Calibri"/>
                <a:ea typeface="Calibri"/>
                <a:cs typeface="Calibri"/>
                <a:sym typeface="Calibri"/>
              </a:defRPr>
            </a:lvl8pPr>
            <a:lvl9pPr lvl="8" rtl="0">
              <a:spcBef>
                <a:spcPts val="0"/>
              </a:spcBef>
              <a:buClr>
                <a:srgbClr val="666666"/>
              </a:buClr>
              <a:buSzPct val="100000"/>
              <a:buFont typeface="Calibri"/>
              <a:defRPr sz="1000">
                <a:solidFill>
                  <a:srgbClr val="666666"/>
                </a:solidFill>
                <a:latin typeface="Calibri"/>
                <a:ea typeface="Calibri"/>
                <a:cs typeface="Calibri"/>
                <a:sym typeface="Calibri"/>
              </a:defRPr>
            </a:lvl9pPr>
          </a:lstStyle>
          <a:p>
            <a:endParaRPr/>
          </a:p>
        </p:txBody>
      </p:sp>
      <p:sp>
        <p:nvSpPr>
          <p:cNvPr id="51" name="Shape 51"/>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GB" sz="700">
                <a:latin typeface="Calibri"/>
                <a:ea typeface="Calibri"/>
                <a:cs typeface="Calibri"/>
                <a:sym typeface="Calibri"/>
              </a:rPr>
              <a:t>‹#›</a:t>
            </a:fld>
            <a:endParaRPr lang="en-GB" sz="700">
              <a:latin typeface="Calibri"/>
              <a:ea typeface="Calibri"/>
              <a:cs typeface="Calibri"/>
              <a:sym typeface="Calibri"/>
            </a:endParaRPr>
          </a:p>
        </p:txBody>
      </p:sp>
      <p:cxnSp>
        <p:nvCxnSpPr>
          <p:cNvPr id="52" name="Shape 52"/>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sp>
        <p:nvSpPr>
          <p:cNvPr id="53" name="Shape 53"/>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GB"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GB" sz="600">
                <a:solidFill>
                  <a:schemeClr val="dk1"/>
                </a:solidFill>
                <a:latin typeface="Calibri"/>
                <a:ea typeface="Calibri"/>
                <a:cs typeface="Calibri"/>
                <a:sym typeface="Calibri"/>
              </a:rPr>
              <a:t>© 2016 Capgemini. All rights reserved. Rightshore</a:t>
            </a:r>
            <a:r>
              <a:rPr lang="en-GB" sz="600" baseline="30000">
                <a:solidFill>
                  <a:schemeClr val="dk1"/>
                </a:solidFill>
                <a:latin typeface="Calibri"/>
                <a:ea typeface="Calibri"/>
                <a:cs typeface="Calibri"/>
                <a:sym typeface="Calibri"/>
              </a:rPr>
              <a:t>®  </a:t>
            </a:r>
            <a:r>
              <a:rPr lang="en-GB"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54" name="Shape 54"/>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Base dos columnas">
    <p:spTree>
      <p:nvGrpSpPr>
        <p:cNvPr id="1" name="Shape 55"/>
        <p:cNvGrpSpPr/>
        <p:nvPr/>
      </p:nvGrpSpPr>
      <p:grpSpPr>
        <a:xfrm>
          <a:off x="0" y="0"/>
          <a:ext cx="0" cy="0"/>
          <a:chOff x="0" y="0"/>
          <a:chExt cx="0" cy="0"/>
        </a:xfrm>
      </p:grpSpPr>
      <p:cxnSp>
        <p:nvCxnSpPr>
          <p:cNvPr id="56" name="Shape 56"/>
          <p:cNvCxnSpPr>
            <a:stCxn id="57" idx="1"/>
            <a:endCxn id="57"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sp>
        <p:nvSpPr>
          <p:cNvPr id="58" name="Shape 58"/>
          <p:cNvSpPr/>
          <p:nvPr/>
        </p:nvSpPr>
        <p:spPr>
          <a:xfrm>
            <a:off x="8595300" y="21300"/>
            <a:ext cx="567000" cy="548700"/>
          </a:xfrm>
          <a:prstGeom prst="ellipse">
            <a:avLst/>
          </a:prstGeom>
          <a:solidFill>
            <a:srgbClr val="02B9EF"/>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59" name="Shape 59"/>
          <p:cNvSpPr/>
          <p:nvPr/>
        </p:nvSpPr>
        <p:spPr>
          <a:xfrm>
            <a:off x="-9050" y="222600"/>
            <a:ext cx="8952600" cy="3441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60" name="Shape 60"/>
          <p:cNvSpPr/>
          <p:nvPr/>
        </p:nvSpPr>
        <p:spPr>
          <a:xfrm rot="5400000">
            <a:off x="28600" y="479650"/>
            <a:ext cx="357000" cy="432300"/>
          </a:xfrm>
          <a:prstGeom prst="rtTriangle">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61" name="Shape 61"/>
          <p:cNvSpPr/>
          <p:nvPr/>
        </p:nvSpPr>
        <p:spPr>
          <a:xfrm rot="10800000">
            <a:off x="-9050" y="570000"/>
            <a:ext cx="387600" cy="574800"/>
          </a:xfrm>
          <a:prstGeom prst="flowChartDelay">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62" name="Shape 62"/>
          <p:cNvSpPr/>
          <p:nvPr/>
        </p:nvSpPr>
        <p:spPr>
          <a:xfrm>
            <a:off x="-9050" y="0"/>
            <a:ext cx="9171300" cy="3687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63" name="Shape 63"/>
          <p:cNvSpPr txBox="1">
            <a:spLocks noGrp="1"/>
          </p:cNvSpPr>
          <p:nvPr>
            <p:ph type="title"/>
          </p:nvPr>
        </p:nvSpPr>
        <p:spPr>
          <a:xfrm>
            <a:off x="449100" y="0"/>
            <a:ext cx="8494500" cy="591300"/>
          </a:xfrm>
          <a:prstGeom prst="rect">
            <a:avLst/>
          </a:prstGeom>
          <a:noFill/>
          <a:ln>
            <a:noFill/>
          </a:ln>
        </p:spPr>
        <p:txBody>
          <a:bodyPr lIns="91425" tIns="91425" rIns="91425" bIns="91425" anchor="ctr" anchorCtr="0"/>
          <a:lstStyle>
            <a:lvl1pPr lvl="0" rtl="0">
              <a:spcBef>
                <a:spcPts val="0"/>
              </a:spcBef>
              <a:buNone/>
              <a:defRPr sz="2000">
                <a:solidFill>
                  <a:srgbClr val="FFFFFF"/>
                </a:solidFill>
                <a:latin typeface="Calibri"/>
                <a:ea typeface="Calibri"/>
                <a:cs typeface="Calibri"/>
                <a:sym typeface="Calibri"/>
              </a:defRPr>
            </a:lvl1pPr>
            <a:lvl2pPr lvl="1" rtl="0">
              <a:spcBef>
                <a:spcPts val="0"/>
              </a:spcBef>
              <a:buNone/>
              <a:defRPr sz="2000">
                <a:solidFill>
                  <a:srgbClr val="0098CC"/>
                </a:solidFill>
                <a:latin typeface="Calibri"/>
                <a:ea typeface="Calibri"/>
                <a:cs typeface="Calibri"/>
                <a:sym typeface="Calibri"/>
              </a:defRPr>
            </a:lvl2pPr>
            <a:lvl3pPr lvl="2" rtl="0">
              <a:spcBef>
                <a:spcPts val="0"/>
              </a:spcBef>
              <a:buNone/>
              <a:defRPr sz="2000">
                <a:solidFill>
                  <a:srgbClr val="0098CC"/>
                </a:solidFill>
                <a:latin typeface="Calibri"/>
                <a:ea typeface="Calibri"/>
                <a:cs typeface="Calibri"/>
                <a:sym typeface="Calibri"/>
              </a:defRPr>
            </a:lvl3pPr>
            <a:lvl4pPr lvl="3" rtl="0">
              <a:spcBef>
                <a:spcPts val="0"/>
              </a:spcBef>
              <a:buNone/>
              <a:defRPr sz="2000">
                <a:solidFill>
                  <a:srgbClr val="0098CC"/>
                </a:solidFill>
                <a:latin typeface="Calibri"/>
                <a:ea typeface="Calibri"/>
                <a:cs typeface="Calibri"/>
                <a:sym typeface="Calibri"/>
              </a:defRPr>
            </a:lvl4pPr>
            <a:lvl5pPr lvl="4" rtl="0">
              <a:spcBef>
                <a:spcPts val="0"/>
              </a:spcBef>
              <a:buNone/>
              <a:defRPr sz="2000">
                <a:solidFill>
                  <a:srgbClr val="0098CC"/>
                </a:solidFill>
                <a:latin typeface="Calibri"/>
                <a:ea typeface="Calibri"/>
                <a:cs typeface="Calibri"/>
                <a:sym typeface="Calibri"/>
              </a:defRPr>
            </a:lvl5pPr>
            <a:lvl6pPr lvl="5" rtl="0">
              <a:spcBef>
                <a:spcPts val="0"/>
              </a:spcBef>
              <a:buNone/>
              <a:defRPr sz="2000">
                <a:solidFill>
                  <a:srgbClr val="0098CC"/>
                </a:solidFill>
                <a:latin typeface="Calibri"/>
                <a:ea typeface="Calibri"/>
                <a:cs typeface="Calibri"/>
                <a:sym typeface="Calibri"/>
              </a:defRPr>
            </a:lvl6pPr>
            <a:lvl7pPr lvl="6" rtl="0">
              <a:spcBef>
                <a:spcPts val="0"/>
              </a:spcBef>
              <a:buNone/>
              <a:defRPr sz="2000">
                <a:solidFill>
                  <a:srgbClr val="0098CC"/>
                </a:solidFill>
                <a:latin typeface="Calibri"/>
                <a:ea typeface="Calibri"/>
                <a:cs typeface="Calibri"/>
                <a:sym typeface="Calibri"/>
              </a:defRPr>
            </a:lvl7pPr>
            <a:lvl8pPr lvl="7" rtl="0">
              <a:spcBef>
                <a:spcPts val="0"/>
              </a:spcBef>
              <a:buNone/>
              <a:defRPr sz="2000">
                <a:solidFill>
                  <a:srgbClr val="0098CC"/>
                </a:solidFill>
                <a:latin typeface="Calibri"/>
                <a:ea typeface="Calibri"/>
                <a:cs typeface="Calibri"/>
                <a:sym typeface="Calibri"/>
              </a:defRPr>
            </a:lvl8pPr>
            <a:lvl9pPr lvl="8" rtl="0">
              <a:spcBef>
                <a:spcPts val="0"/>
              </a:spcBef>
              <a:buNone/>
              <a:defRPr sz="2000">
                <a:solidFill>
                  <a:srgbClr val="0098CC"/>
                </a:solidFill>
                <a:latin typeface="Calibri"/>
                <a:ea typeface="Calibri"/>
                <a:cs typeface="Calibri"/>
                <a:sym typeface="Calibri"/>
              </a:defRPr>
            </a:lvl9pPr>
          </a:lstStyle>
          <a:p>
            <a:endParaRPr/>
          </a:p>
        </p:txBody>
      </p:sp>
      <p:sp>
        <p:nvSpPr>
          <p:cNvPr id="64" name="Shape 64"/>
          <p:cNvSpPr txBox="1">
            <a:spLocks noGrp="1"/>
          </p:cNvSpPr>
          <p:nvPr>
            <p:ph type="body" idx="1"/>
          </p:nvPr>
        </p:nvSpPr>
        <p:spPr>
          <a:xfrm>
            <a:off x="449100" y="1005475"/>
            <a:ext cx="4155300" cy="3322200"/>
          </a:xfrm>
          <a:prstGeom prst="rect">
            <a:avLst/>
          </a:prstGeom>
          <a:noFill/>
          <a:ln>
            <a:noFill/>
          </a:ln>
        </p:spPr>
        <p:txBody>
          <a:bodyPr lIns="91425" tIns="91425" rIns="91425" bIns="91425" anchor="t" anchorCtr="0"/>
          <a:lstStyle>
            <a:lvl1pPr lvl="0" rtl="0">
              <a:spcBef>
                <a:spcPts val="0"/>
              </a:spcBef>
              <a:buClr>
                <a:srgbClr val="666666"/>
              </a:buClr>
              <a:buSzPct val="100000"/>
              <a:buFont typeface="Calibri"/>
              <a:defRPr sz="1000">
                <a:solidFill>
                  <a:srgbClr val="666666"/>
                </a:solidFill>
                <a:latin typeface="Calibri"/>
                <a:ea typeface="Calibri"/>
                <a:cs typeface="Calibri"/>
                <a:sym typeface="Calibri"/>
              </a:defRPr>
            </a:lvl1pPr>
            <a:lvl2pPr lvl="1" rtl="0">
              <a:spcBef>
                <a:spcPts val="0"/>
              </a:spcBef>
              <a:buClr>
                <a:srgbClr val="666666"/>
              </a:buClr>
              <a:buSzPct val="100000"/>
              <a:buFont typeface="Calibri"/>
              <a:defRPr sz="1000">
                <a:solidFill>
                  <a:srgbClr val="666666"/>
                </a:solidFill>
                <a:latin typeface="Calibri"/>
                <a:ea typeface="Calibri"/>
                <a:cs typeface="Calibri"/>
                <a:sym typeface="Calibri"/>
              </a:defRPr>
            </a:lvl2pPr>
            <a:lvl3pPr lvl="2" rtl="0">
              <a:spcBef>
                <a:spcPts val="0"/>
              </a:spcBef>
              <a:buClr>
                <a:srgbClr val="666666"/>
              </a:buClr>
              <a:buSzPct val="100000"/>
              <a:buFont typeface="Calibri"/>
              <a:defRPr sz="1000">
                <a:solidFill>
                  <a:srgbClr val="666666"/>
                </a:solidFill>
                <a:latin typeface="Calibri"/>
                <a:ea typeface="Calibri"/>
                <a:cs typeface="Calibri"/>
                <a:sym typeface="Calibri"/>
              </a:defRPr>
            </a:lvl3pPr>
            <a:lvl4pPr lvl="3" rtl="0">
              <a:spcBef>
                <a:spcPts val="0"/>
              </a:spcBef>
              <a:buClr>
                <a:srgbClr val="666666"/>
              </a:buClr>
              <a:buSzPct val="100000"/>
              <a:buFont typeface="Calibri"/>
              <a:defRPr sz="1000">
                <a:solidFill>
                  <a:srgbClr val="666666"/>
                </a:solidFill>
                <a:latin typeface="Calibri"/>
                <a:ea typeface="Calibri"/>
                <a:cs typeface="Calibri"/>
                <a:sym typeface="Calibri"/>
              </a:defRPr>
            </a:lvl4pPr>
            <a:lvl5pPr lvl="4" rtl="0">
              <a:spcBef>
                <a:spcPts val="0"/>
              </a:spcBef>
              <a:buClr>
                <a:srgbClr val="666666"/>
              </a:buClr>
              <a:buSzPct val="100000"/>
              <a:buFont typeface="Calibri"/>
              <a:defRPr sz="1000">
                <a:solidFill>
                  <a:srgbClr val="666666"/>
                </a:solidFill>
                <a:latin typeface="Calibri"/>
                <a:ea typeface="Calibri"/>
                <a:cs typeface="Calibri"/>
                <a:sym typeface="Calibri"/>
              </a:defRPr>
            </a:lvl5pPr>
            <a:lvl6pPr lvl="5" rtl="0">
              <a:spcBef>
                <a:spcPts val="0"/>
              </a:spcBef>
              <a:buClr>
                <a:srgbClr val="666666"/>
              </a:buClr>
              <a:buSzPct val="100000"/>
              <a:buFont typeface="Calibri"/>
              <a:defRPr sz="1000">
                <a:solidFill>
                  <a:srgbClr val="666666"/>
                </a:solidFill>
                <a:latin typeface="Calibri"/>
                <a:ea typeface="Calibri"/>
                <a:cs typeface="Calibri"/>
                <a:sym typeface="Calibri"/>
              </a:defRPr>
            </a:lvl6pPr>
            <a:lvl7pPr lvl="6" rtl="0">
              <a:spcBef>
                <a:spcPts val="0"/>
              </a:spcBef>
              <a:buClr>
                <a:srgbClr val="666666"/>
              </a:buClr>
              <a:buSzPct val="100000"/>
              <a:buFont typeface="Calibri"/>
              <a:defRPr sz="1000">
                <a:solidFill>
                  <a:srgbClr val="666666"/>
                </a:solidFill>
                <a:latin typeface="Calibri"/>
                <a:ea typeface="Calibri"/>
                <a:cs typeface="Calibri"/>
                <a:sym typeface="Calibri"/>
              </a:defRPr>
            </a:lvl7pPr>
            <a:lvl8pPr lvl="7" rtl="0">
              <a:spcBef>
                <a:spcPts val="0"/>
              </a:spcBef>
              <a:buClr>
                <a:srgbClr val="666666"/>
              </a:buClr>
              <a:buSzPct val="100000"/>
              <a:buFont typeface="Calibri"/>
              <a:defRPr sz="1000">
                <a:solidFill>
                  <a:srgbClr val="666666"/>
                </a:solidFill>
                <a:latin typeface="Calibri"/>
                <a:ea typeface="Calibri"/>
                <a:cs typeface="Calibri"/>
                <a:sym typeface="Calibri"/>
              </a:defRPr>
            </a:lvl8pPr>
            <a:lvl9pPr lvl="8" rtl="0">
              <a:spcBef>
                <a:spcPts val="0"/>
              </a:spcBef>
              <a:buClr>
                <a:srgbClr val="666666"/>
              </a:buClr>
              <a:buSzPct val="100000"/>
              <a:buFont typeface="Calibri"/>
              <a:defRPr sz="1000">
                <a:solidFill>
                  <a:srgbClr val="666666"/>
                </a:solidFill>
                <a:latin typeface="Calibri"/>
                <a:ea typeface="Calibri"/>
                <a:cs typeface="Calibri"/>
                <a:sym typeface="Calibri"/>
              </a:defRPr>
            </a:lvl9pPr>
          </a:lstStyle>
          <a:p>
            <a:endParaRPr/>
          </a:p>
        </p:txBody>
      </p:sp>
      <p:sp>
        <p:nvSpPr>
          <p:cNvPr id="65" name="Shape 65"/>
          <p:cNvSpPr txBox="1">
            <a:spLocks noGrp="1"/>
          </p:cNvSpPr>
          <p:nvPr>
            <p:ph type="body" idx="2"/>
          </p:nvPr>
        </p:nvSpPr>
        <p:spPr>
          <a:xfrm>
            <a:off x="4528200" y="1005475"/>
            <a:ext cx="4155300" cy="3322200"/>
          </a:xfrm>
          <a:prstGeom prst="rect">
            <a:avLst/>
          </a:prstGeom>
          <a:noFill/>
          <a:ln>
            <a:noFill/>
          </a:ln>
        </p:spPr>
        <p:txBody>
          <a:bodyPr lIns="91425" tIns="91425" rIns="91425" bIns="91425" anchor="t" anchorCtr="0"/>
          <a:lstStyle>
            <a:lvl1pPr lvl="0" rtl="0">
              <a:spcBef>
                <a:spcPts val="0"/>
              </a:spcBef>
              <a:buClr>
                <a:srgbClr val="666666"/>
              </a:buClr>
              <a:buSzPct val="100000"/>
              <a:buFont typeface="Calibri"/>
              <a:defRPr sz="1000">
                <a:solidFill>
                  <a:srgbClr val="666666"/>
                </a:solidFill>
                <a:latin typeface="Calibri"/>
                <a:ea typeface="Calibri"/>
                <a:cs typeface="Calibri"/>
                <a:sym typeface="Calibri"/>
              </a:defRPr>
            </a:lvl1pPr>
            <a:lvl2pPr lvl="1" rtl="0">
              <a:spcBef>
                <a:spcPts val="0"/>
              </a:spcBef>
              <a:buClr>
                <a:srgbClr val="666666"/>
              </a:buClr>
              <a:buSzPct val="100000"/>
              <a:buFont typeface="Calibri"/>
              <a:defRPr sz="1000">
                <a:solidFill>
                  <a:srgbClr val="666666"/>
                </a:solidFill>
                <a:latin typeface="Calibri"/>
                <a:ea typeface="Calibri"/>
                <a:cs typeface="Calibri"/>
                <a:sym typeface="Calibri"/>
              </a:defRPr>
            </a:lvl2pPr>
            <a:lvl3pPr lvl="2" rtl="0">
              <a:spcBef>
                <a:spcPts val="0"/>
              </a:spcBef>
              <a:buClr>
                <a:srgbClr val="666666"/>
              </a:buClr>
              <a:buSzPct val="100000"/>
              <a:buFont typeface="Calibri"/>
              <a:defRPr sz="1000">
                <a:solidFill>
                  <a:srgbClr val="666666"/>
                </a:solidFill>
                <a:latin typeface="Calibri"/>
                <a:ea typeface="Calibri"/>
                <a:cs typeface="Calibri"/>
                <a:sym typeface="Calibri"/>
              </a:defRPr>
            </a:lvl3pPr>
            <a:lvl4pPr lvl="3" rtl="0">
              <a:spcBef>
                <a:spcPts val="0"/>
              </a:spcBef>
              <a:buClr>
                <a:srgbClr val="666666"/>
              </a:buClr>
              <a:buSzPct val="100000"/>
              <a:buFont typeface="Calibri"/>
              <a:defRPr sz="1000">
                <a:solidFill>
                  <a:srgbClr val="666666"/>
                </a:solidFill>
                <a:latin typeface="Calibri"/>
                <a:ea typeface="Calibri"/>
                <a:cs typeface="Calibri"/>
                <a:sym typeface="Calibri"/>
              </a:defRPr>
            </a:lvl4pPr>
            <a:lvl5pPr lvl="4" rtl="0">
              <a:spcBef>
                <a:spcPts val="0"/>
              </a:spcBef>
              <a:buClr>
                <a:srgbClr val="666666"/>
              </a:buClr>
              <a:buSzPct val="100000"/>
              <a:buFont typeface="Calibri"/>
              <a:defRPr sz="1000">
                <a:solidFill>
                  <a:srgbClr val="666666"/>
                </a:solidFill>
                <a:latin typeface="Calibri"/>
                <a:ea typeface="Calibri"/>
                <a:cs typeface="Calibri"/>
                <a:sym typeface="Calibri"/>
              </a:defRPr>
            </a:lvl5pPr>
            <a:lvl6pPr lvl="5" rtl="0">
              <a:spcBef>
                <a:spcPts val="0"/>
              </a:spcBef>
              <a:buClr>
                <a:srgbClr val="666666"/>
              </a:buClr>
              <a:buSzPct val="100000"/>
              <a:buFont typeface="Calibri"/>
              <a:defRPr sz="1000">
                <a:solidFill>
                  <a:srgbClr val="666666"/>
                </a:solidFill>
                <a:latin typeface="Calibri"/>
                <a:ea typeface="Calibri"/>
                <a:cs typeface="Calibri"/>
                <a:sym typeface="Calibri"/>
              </a:defRPr>
            </a:lvl6pPr>
            <a:lvl7pPr lvl="6" rtl="0">
              <a:spcBef>
                <a:spcPts val="0"/>
              </a:spcBef>
              <a:buClr>
                <a:srgbClr val="666666"/>
              </a:buClr>
              <a:buSzPct val="100000"/>
              <a:buFont typeface="Calibri"/>
              <a:defRPr sz="1000">
                <a:solidFill>
                  <a:srgbClr val="666666"/>
                </a:solidFill>
                <a:latin typeface="Calibri"/>
                <a:ea typeface="Calibri"/>
                <a:cs typeface="Calibri"/>
                <a:sym typeface="Calibri"/>
              </a:defRPr>
            </a:lvl7pPr>
            <a:lvl8pPr lvl="7" rtl="0">
              <a:spcBef>
                <a:spcPts val="0"/>
              </a:spcBef>
              <a:buClr>
                <a:srgbClr val="666666"/>
              </a:buClr>
              <a:buSzPct val="100000"/>
              <a:buFont typeface="Calibri"/>
              <a:defRPr sz="1000">
                <a:solidFill>
                  <a:srgbClr val="666666"/>
                </a:solidFill>
                <a:latin typeface="Calibri"/>
                <a:ea typeface="Calibri"/>
                <a:cs typeface="Calibri"/>
                <a:sym typeface="Calibri"/>
              </a:defRPr>
            </a:lvl8pPr>
            <a:lvl9pPr lvl="8" rtl="0">
              <a:spcBef>
                <a:spcPts val="0"/>
              </a:spcBef>
              <a:buClr>
                <a:srgbClr val="666666"/>
              </a:buClr>
              <a:buSzPct val="100000"/>
              <a:buFont typeface="Calibri"/>
              <a:defRPr sz="1000">
                <a:solidFill>
                  <a:srgbClr val="666666"/>
                </a:solidFill>
                <a:latin typeface="Calibri"/>
                <a:ea typeface="Calibri"/>
                <a:cs typeface="Calibri"/>
                <a:sym typeface="Calibri"/>
              </a:defRPr>
            </a:lvl9pPr>
          </a:lstStyle>
          <a:p>
            <a:endParaRPr/>
          </a:p>
        </p:txBody>
      </p:sp>
      <p:sp>
        <p:nvSpPr>
          <p:cNvPr id="66" name="Shape 66"/>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GB" sz="700">
                <a:latin typeface="Calibri"/>
                <a:ea typeface="Calibri"/>
                <a:cs typeface="Calibri"/>
                <a:sym typeface="Calibri"/>
              </a:rPr>
              <a:t>‹#›</a:t>
            </a:fld>
            <a:endParaRPr lang="en-GB" sz="700">
              <a:latin typeface="Calibri"/>
              <a:ea typeface="Calibri"/>
              <a:cs typeface="Calibri"/>
              <a:sym typeface="Calibri"/>
            </a:endParaRPr>
          </a:p>
        </p:txBody>
      </p:sp>
      <p:cxnSp>
        <p:nvCxnSpPr>
          <p:cNvPr id="67" name="Shape 67"/>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sp>
        <p:nvSpPr>
          <p:cNvPr id="68" name="Shape 68"/>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GB"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GB" sz="600">
                <a:solidFill>
                  <a:schemeClr val="dk1"/>
                </a:solidFill>
                <a:latin typeface="Calibri"/>
                <a:ea typeface="Calibri"/>
                <a:cs typeface="Calibri"/>
                <a:sym typeface="Calibri"/>
              </a:rPr>
              <a:t>© 2016 Capgemini. All rights reserved. Rightshore</a:t>
            </a:r>
            <a:r>
              <a:rPr lang="en-GB" sz="600" baseline="30000">
                <a:solidFill>
                  <a:schemeClr val="dk1"/>
                </a:solidFill>
                <a:latin typeface="Calibri"/>
                <a:ea typeface="Calibri"/>
                <a:cs typeface="Calibri"/>
                <a:sym typeface="Calibri"/>
              </a:rPr>
              <a:t>®  </a:t>
            </a:r>
            <a:r>
              <a:rPr lang="en-GB"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69" name="Shape 69"/>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Número grande">
    <p:spTree>
      <p:nvGrpSpPr>
        <p:cNvPr id="1" name="Shape 70"/>
        <p:cNvGrpSpPr/>
        <p:nvPr/>
      </p:nvGrpSpPr>
      <p:grpSpPr>
        <a:xfrm>
          <a:off x="0" y="0"/>
          <a:ext cx="0" cy="0"/>
          <a:chOff x="0" y="0"/>
          <a:chExt cx="0" cy="0"/>
        </a:xfrm>
      </p:grpSpPr>
      <p:cxnSp>
        <p:nvCxnSpPr>
          <p:cNvPr id="71" name="Shape 71"/>
          <p:cNvCxnSpPr>
            <a:stCxn id="72" idx="1"/>
            <a:endCxn id="72"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sp>
        <p:nvSpPr>
          <p:cNvPr id="73" name="Shape 73"/>
          <p:cNvSpPr/>
          <p:nvPr/>
        </p:nvSpPr>
        <p:spPr>
          <a:xfrm rot="10800000">
            <a:off x="-9050" y="570000"/>
            <a:ext cx="387600" cy="574800"/>
          </a:xfrm>
          <a:prstGeom prst="flowChartDelay">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74" name="Shape 74"/>
          <p:cNvSpPr/>
          <p:nvPr/>
        </p:nvSpPr>
        <p:spPr>
          <a:xfrm>
            <a:off x="8595300" y="21300"/>
            <a:ext cx="567000" cy="548700"/>
          </a:xfrm>
          <a:prstGeom prst="ellipse">
            <a:avLst/>
          </a:prstGeom>
          <a:solidFill>
            <a:srgbClr val="02B9EF"/>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75" name="Shape 75"/>
          <p:cNvSpPr/>
          <p:nvPr/>
        </p:nvSpPr>
        <p:spPr>
          <a:xfrm>
            <a:off x="-9050" y="222600"/>
            <a:ext cx="8952600" cy="3441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76" name="Shape 76"/>
          <p:cNvSpPr/>
          <p:nvPr/>
        </p:nvSpPr>
        <p:spPr>
          <a:xfrm rot="5400000">
            <a:off x="28600" y="479650"/>
            <a:ext cx="357000" cy="432300"/>
          </a:xfrm>
          <a:prstGeom prst="rtTriangle">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77" name="Shape 77"/>
          <p:cNvSpPr/>
          <p:nvPr/>
        </p:nvSpPr>
        <p:spPr>
          <a:xfrm rot="10800000">
            <a:off x="-9050" y="570000"/>
            <a:ext cx="387600" cy="574800"/>
          </a:xfrm>
          <a:prstGeom prst="flowChartDelay">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78" name="Shape 78"/>
          <p:cNvSpPr/>
          <p:nvPr/>
        </p:nvSpPr>
        <p:spPr>
          <a:xfrm>
            <a:off x="-9050" y="0"/>
            <a:ext cx="9171300" cy="3687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79" name="Shape 79"/>
          <p:cNvSpPr txBox="1">
            <a:spLocks noGrp="1"/>
          </p:cNvSpPr>
          <p:nvPr>
            <p:ph type="title"/>
          </p:nvPr>
        </p:nvSpPr>
        <p:spPr>
          <a:xfrm>
            <a:off x="449100" y="0"/>
            <a:ext cx="8494500" cy="591300"/>
          </a:xfrm>
          <a:prstGeom prst="rect">
            <a:avLst/>
          </a:prstGeom>
          <a:noFill/>
          <a:ln>
            <a:noFill/>
          </a:ln>
        </p:spPr>
        <p:txBody>
          <a:bodyPr lIns="91425" tIns="91425" rIns="91425" bIns="91425" anchor="ctr" anchorCtr="0"/>
          <a:lstStyle>
            <a:lvl1pPr lvl="0" rtl="0">
              <a:spcBef>
                <a:spcPts val="0"/>
              </a:spcBef>
              <a:buNone/>
              <a:defRPr sz="2000">
                <a:solidFill>
                  <a:srgbClr val="FFFFFF"/>
                </a:solidFill>
                <a:latin typeface="Calibri"/>
                <a:ea typeface="Calibri"/>
                <a:cs typeface="Calibri"/>
                <a:sym typeface="Calibri"/>
              </a:defRPr>
            </a:lvl1pPr>
            <a:lvl2pPr lvl="1" rtl="0">
              <a:spcBef>
                <a:spcPts val="0"/>
              </a:spcBef>
              <a:buNone/>
              <a:defRPr sz="2000">
                <a:solidFill>
                  <a:srgbClr val="0098CC"/>
                </a:solidFill>
                <a:latin typeface="Calibri"/>
                <a:ea typeface="Calibri"/>
                <a:cs typeface="Calibri"/>
                <a:sym typeface="Calibri"/>
              </a:defRPr>
            </a:lvl2pPr>
            <a:lvl3pPr lvl="2" rtl="0">
              <a:spcBef>
                <a:spcPts val="0"/>
              </a:spcBef>
              <a:buNone/>
              <a:defRPr sz="2000">
                <a:solidFill>
                  <a:srgbClr val="0098CC"/>
                </a:solidFill>
                <a:latin typeface="Calibri"/>
                <a:ea typeface="Calibri"/>
                <a:cs typeface="Calibri"/>
                <a:sym typeface="Calibri"/>
              </a:defRPr>
            </a:lvl3pPr>
            <a:lvl4pPr lvl="3" rtl="0">
              <a:spcBef>
                <a:spcPts val="0"/>
              </a:spcBef>
              <a:buNone/>
              <a:defRPr sz="2000">
                <a:solidFill>
                  <a:srgbClr val="0098CC"/>
                </a:solidFill>
                <a:latin typeface="Calibri"/>
                <a:ea typeface="Calibri"/>
                <a:cs typeface="Calibri"/>
                <a:sym typeface="Calibri"/>
              </a:defRPr>
            </a:lvl4pPr>
            <a:lvl5pPr lvl="4" rtl="0">
              <a:spcBef>
                <a:spcPts val="0"/>
              </a:spcBef>
              <a:buNone/>
              <a:defRPr sz="2000">
                <a:solidFill>
                  <a:srgbClr val="0098CC"/>
                </a:solidFill>
                <a:latin typeface="Calibri"/>
                <a:ea typeface="Calibri"/>
                <a:cs typeface="Calibri"/>
                <a:sym typeface="Calibri"/>
              </a:defRPr>
            </a:lvl5pPr>
            <a:lvl6pPr lvl="5" rtl="0">
              <a:spcBef>
                <a:spcPts val="0"/>
              </a:spcBef>
              <a:buNone/>
              <a:defRPr sz="2000">
                <a:solidFill>
                  <a:srgbClr val="0098CC"/>
                </a:solidFill>
                <a:latin typeface="Calibri"/>
                <a:ea typeface="Calibri"/>
                <a:cs typeface="Calibri"/>
                <a:sym typeface="Calibri"/>
              </a:defRPr>
            </a:lvl6pPr>
            <a:lvl7pPr lvl="6" rtl="0">
              <a:spcBef>
                <a:spcPts val="0"/>
              </a:spcBef>
              <a:buNone/>
              <a:defRPr sz="2000">
                <a:solidFill>
                  <a:srgbClr val="0098CC"/>
                </a:solidFill>
                <a:latin typeface="Calibri"/>
                <a:ea typeface="Calibri"/>
                <a:cs typeface="Calibri"/>
                <a:sym typeface="Calibri"/>
              </a:defRPr>
            </a:lvl7pPr>
            <a:lvl8pPr lvl="7" rtl="0">
              <a:spcBef>
                <a:spcPts val="0"/>
              </a:spcBef>
              <a:buNone/>
              <a:defRPr sz="2000">
                <a:solidFill>
                  <a:srgbClr val="0098CC"/>
                </a:solidFill>
                <a:latin typeface="Calibri"/>
                <a:ea typeface="Calibri"/>
                <a:cs typeface="Calibri"/>
                <a:sym typeface="Calibri"/>
              </a:defRPr>
            </a:lvl8pPr>
            <a:lvl9pPr lvl="8" rtl="0">
              <a:spcBef>
                <a:spcPts val="0"/>
              </a:spcBef>
              <a:buNone/>
              <a:defRPr sz="2000">
                <a:solidFill>
                  <a:srgbClr val="0098CC"/>
                </a:solidFill>
                <a:latin typeface="Calibri"/>
                <a:ea typeface="Calibri"/>
                <a:cs typeface="Calibri"/>
                <a:sym typeface="Calibri"/>
              </a:defRPr>
            </a:lvl9pPr>
          </a:lstStyle>
          <a:p>
            <a:endParaRPr/>
          </a:p>
        </p:txBody>
      </p:sp>
      <p:sp>
        <p:nvSpPr>
          <p:cNvPr id="80" name="Shape 80"/>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GB" sz="700">
                <a:latin typeface="Calibri"/>
                <a:ea typeface="Calibri"/>
                <a:cs typeface="Calibri"/>
                <a:sym typeface="Calibri"/>
              </a:rPr>
              <a:t>‹#›</a:t>
            </a:fld>
            <a:endParaRPr lang="en-GB" sz="700">
              <a:latin typeface="Calibri"/>
              <a:ea typeface="Calibri"/>
              <a:cs typeface="Calibri"/>
              <a:sym typeface="Calibri"/>
            </a:endParaRPr>
          </a:p>
        </p:txBody>
      </p:sp>
      <p:cxnSp>
        <p:nvCxnSpPr>
          <p:cNvPr id="81" name="Shape 81"/>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sp>
        <p:nvSpPr>
          <p:cNvPr id="82" name="Shape 82"/>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GB"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GB" sz="600">
                <a:solidFill>
                  <a:schemeClr val="dk1"/>
                </a:solidFill>
                <a:latin typeface="Calibri"/>
                <a:ea typeface="Calibri"/>
                <a:cs typeface="Calibri"/>
                <a:sym typeface="Calibri"/>
              </a:rPr>
              <a:t>© 2016 Capgemini. All rights reserved. Rightshore</a:t>
            </a:r>
            <a:r>
              <a:rPr lang="en-GB" sz="600" baseline="30000">
                <a:solidFill>
                  <a:schemeClr val="dk1"/>
                </a:solidFill>
                <a:latin typeface="Calibri"/>
                <a:ea typeface="Calibri"/>
                <a:cs typeface="Calibri"/>
                <a:sym typeface="Calibri"/>
              </a:rPr>
              <a:t>®  </a:t>
            </a:r>
            <a:r>
              <a:rPr lang="en-GB"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83" name="Shape 83"/>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
        <p:nvSpPr>
          <p:cNvPr id="84" name="Shape 84"/>
          <p:cNvSpPr txBox="1">
            <a:spLocks noGrp="1"/>
          </p:cNvSpPr>
          <p:nvPr>
            <p:ph type="title" idx="2"/>
          </p:nvPr>
        </p:nvSpPr>
        <p:spPr>
          <a:xfrm>
            <a:off x="641175" y="961750"/>
            <a:ext cx="7816800" cy="1712100"/>
          </a:xfrm>
          <a:prstGeom prst="rect">
            <a:avLst/>
          </a:prstGeom>
          <a:noFill/>
          <a:ln>
            <a:noFill/>
          </a:ln>
        </p:spPr>
        <p:txBody>
          <a:bodyPr lIns="91425" tIns="91425" rIns="91425" bIns="91425" anchor="t" anchorCtr="0"/>
          <a:lstStyle>
            <a:lvl1pPr lvl="0" algn="ctr">
              <a:spcBef>
                <a:spcPts val="0"/>
              </a:spcBef>
              <a:buNone/>
              <a:defRPr sz="10000" b="1">
                <a:solidFill>
                  <a:srgbClr val="02B9EF"/>
                </a:solidFill>
                <a:latin typeface="Calibri"/>
                <a:ea typeface="Calibri"/>
                <a:cs typeface="Calibri"/>
                <a:sym typeface="Calibri"/>
              </a:defRPr>
            </a:lvl1pPr>
            <a:lvl2pPr lvl="1" algn="ctr">
              <a:spcBef>
                <a:spcPts val="0"/>
              </a:spcBef>
              <a:buNone/>
              <a:defRPr sz="10000" b="1">
                <a:solidFill>
                  <a:srgbClr val="0098CC"/>
                </a:solidFill>
                <a:latin typeface="Calibri"/>
                <a:ea typeface="Calibri"/>
                <a:cs typeface="Calibri"/>
                <a:sym typeface="Calibri"/>
              </a:defRPr>
            </a:lvl2pPr>
            <a:lvl3pPr lvl="2" algn="ctr">
              <a:spcBef>
                <a:spcPts val="0"/>
              </a:spcBef>
              <a:buNone/>
              <a:defRPr sz="10000" b="1">
                <a:solidFill>
                  <a:srgbClr val="0098CC"/>
                </a:solidFill>
                <a:latin typeface="Calibri"/>
                <a:ea typeface="Calibri"/>
                <a:cs typeface="Calibri"/>
                <a:sym typeface="Calibri"/>
              </a:defRPr>
            </a:lvl3pPr>
            <a:lvl4pPr lvl="3" algn="ctr">
              <a:spcBef>
                <a:spcPts val="0"/>
              </a:spcBef>
              <a:buNone/>
              <a:defRPr sz="10000" b="1">
                <a:solidFill>
                  <a:srgbClr val="0098CC"/>
                </a:solidFill>
                <a:latin typeface="Calibri"/>
                <a:ea typeface="Calibri"/>
                <a:cs typeface="Calibri"/>
                <a:sym typeface="Calibri"/>
              </a:defRPr>
            </a:lvl4pPr>
            <a:lvl5pPr lvl="4" algn="ctr">
              <a:spcBef>
                <a:spcPts val="0"/>
              </a:spcBef>
              <a:buNone/>
              <a:defRPr sz="10000" b="1">
                <a:solidFill>
                  <a:srgbClr val="0098CC"/>
                </a:solidFill>
                <a:latin typeface="Calibri"/>
                <a:ea typeface="Calibri"/>
                <a:cs typeface="Calibri"/>
                <a:sym typeface="Calibri"/>
              </a:defRPr>
            </a:lvl5pPr>
            <a:lvl6pPr lvl="5" algn="ctr">
              <a:spcBef>
                <a:spcPts val="0"/>
              </a:spcBef>
              <a:buNone/>
              <a:defRPr sz="10000" b="1">
                <a:solidFill>
                  <a:srgbClr val="0098CC"/>
                </a:solidFill>
                <a:latin typeface="Calibri"/>
                <a:ea typeface="Calibri"/>
                <a:cs typeface="Calibri"/>
                <a:sym typeface="Calibri"/>
              </a:defRPr>
            </a:lvl6pPr>
            <a:lvl7pPr lvl="6" algn="ctr">
              <a:spcBef>
                <a:spcPts val="0"/>
              </a:spcBef>
              <a:buNone/>
              <a:defRPr sz="10000" b="1">
                <a:solidFill>
                  <a:srgbClr val="0098CC"/>
                </a:solidFill>
                <a:latin typeface="Calibri"/>
                <a:ea typeface="Calibri"/>
                <a:cs typeface="Calibri"/>
                <a:sym typeface="Calibri"/>
              </a:defRPr>
            </a:lvl7pPr>
            <a:lvl8pPr lvl="7" algn="ctr">
              <a:spcBef>
                <a:spcPts val="0"/>
              </a:spcBef>
              <a:buNone/>
              <a:defRPr sz="10000" b="1">
                <a:solidFill>
                  <a:srgbClr val="0098CC"/>
                </a:solidFill>
                <a:latin typeface="Calibri"/>
                <a:ea typeface="Calibri"/>
                <a:cs typeface="Calibri"/>
                <a:sym typeface="Calibri"/>
              </a:defRPr>
            </a:lvl8pPr>
            <a:lvl9pPr lvl="8" algn="ctr">
              <a:spcBef>
                <a:spcPts val="0"/>
              </a:spcBef>
              <a:buNone/>
              <a:defRPr sz="10000" b="1">
                <a:solidFill>
                  <a:srgbClr val="0098CC"/>
                </a:solidFill>
                <a:latin typeface="Calibri"/>
                <a:ea typeface="Calibri"/>
                <a:cs typeface="Calibri"/>
                <a:sym typeface="Calibri"/>
              </a:defRPr>
            </a:lvl9pPr>
          </a:lstStyle>
          <a:p>
            <a:endParaRPr/>
          </a:p>
        </p:txBody>
      </p:sp>
      <p:sp>
        <p:nvSpPr>
          <p:cNvPr id="85" name="Shape 85"/>
          <p:cNvSpPr txBox="1">
            <a:spLocks noGrp="1"/>
          </p:cNvSpPr>
          <p:nvPr>
            <p:ph type="subTitle" idx="1"/>
          </p:nvPr>
        </p:nvSpPr>
        <p:spPr>
          <a:xfrm>
            <a:off x="-7275" y="2367975"/>
            <a:ext cx="9144000" cy="457800"/>
          </a:xfrm>
          <a:prstGeom prst="rect">
            <a:avLst/>
          </a:prstGeom>
          <a:noFill/>
          <a:ln>
            <a:noFill/>
          </a:ln>
        </p:spPr>
        <p:txBody>
          <a:bodyPr lIns="91425" tIns="91425" rIns="91425" bIns="91425" anchor="t" anchorCtr="0"/>
          <a:lstStyle>
            <a:lvl1pPr lvl="0" algn="ctr">
              <a:spcBef>
                <a:spcPts val="0"/>
              </a:spcBef>
              <a:buNone/>
              <a:defRPr sz="1800">
                <a:solidFill>
                  <a:srgbClr val="666666"/>
                </a:solidFill>
                <a:latin typeface="Calibri"/>
                <a:ea typeface="Calibri"/>
                <a:cs typeface="Calibri"/>
                <a:sym typeface="Calibri"/>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ítulo y descripción">
    <p:spTree>
      <p:nvGrpSpPr>
        <p:cNvPr id="1" name="Shape 86"/>
        <p:cNvGrpSpPr/>
        <p:nvPr/>
      </p:nvGrpSpPr>
      <p:grpSpPr>
        <a:xfrm>
          <a:off x="0" y="0"/>
          <a:ext cx="0" cy="0"/>
          <a:chOff x="0" y="0"/>
          <a:chExt cx="0" cy="0"/>
        </a:xfrm>
      </p:grpSpPr>
      <p:cxnSp>
        <p:nvCxnSpPr>
          <p:cNvPr id="87" name="Shape 87"/>
          <p:cNvCxnSpPr>
            <a:stCxn id="88" idx="1"/>
            <a:endCxn id="88"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sp>
        <p:nvSpPr>
          <p:cNvPr id="89" name="Shape 89"/>
          <p:cNvSpPr/>
          <p:nvPr/>
        </p:nvSpPr>
        <p:spPr>
          <a:xfrm rot="10800000">
            <a:off x="-9050" y="570000"/>
            <a:ext cx="387600" cy="574800"/>
          </a:xfrm>
          <a:prstGeom prst="flowChartDelay">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90" name="Shape 90"/>
          <p:cNvSpPr/>
          <p:nvPr/>
        </p:nvSpPr>
        <p:spPr>
          <a:xfrm>
            <a:off x="8595300" y="21300"/>
            <a:ext cx="567000" cy="548700"/>
          </a:xfrm>
          <a:prstGeom prst="ellipse">
            <a:avLst/>
          </a:prstGeom>
          <a:solidFill>
            <a:srgbClr val="02B9EF"/>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91" name="Shape 91"/>
          <p:cNvSpPr/>
          <p:nvPr/>
        </p:nvSpPr>
        <p:spPr>
          <a:xfrm>
            <a:off x="-9050" y="222600"/>
            <a:ext cx="8952600" cy="3441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92" name="Shape 92"/>
          <p:cNvSpPr/>
          <p:nvPr/>
        </p:nvSpPr>
        <p:spPr>
          <a:xfrm rot="5400000">
            <a:off x="28600" y="479650"/>
            <a:ext cx="357000" cy="432300"/>
          </a:xfrm>
          <a:prstGeom prst="rtTriangle">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93" name="Shape 93"/>
          <p:cNvSpPr/>
          <p:nvPr/>
        </p:nvSpPr>
        <p:spPr>
          <a:xfrm rot="10800000">
            <a:off x="-9050" y="570000"/>
            <a:ext cx="387600" cy="574800"/>
          </a:xfrm>
          <a:prstGeom prst="flowChartDelay">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94" name="Shape 94"/>
          <p:cNvSpPr/>
          <p:nvPr/>
        </p:nvSpPr>
        <p:spPr>
          <a:xfrm>
            <a:off x="-9050" y="0"/>
            <a:ext cx="9171300" cy="3687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95" name="Shape 95"/>
          <p:cNvSpPr txBox="1">
            <a:spLocks noGrp="1"/>
          </p:cNvSpPr>
          <p:nvPr>
            <p:ph type="title"/>
          </p:nvPr>
        </p:nvSpPr>
        <p:spPr>
          <a:xfrm>
            <a:off x="449100" y="0"/>
            <a:ext cx="8494500" cy="591300"/>
          </a:xfrm>
          <a:prstGeom prst="rect">
            <a:avLst/>
          </a:prstGeom>
          <a:noFill/>
          <a:ln>
            <a:noFill/>
          </a:ln>
        </p:spPr>
        <p:txBody>
          <a:bodyPr lIns="91425" tIns="91425" rIns="91425" bIns="91425" anchor="ctr" anchorCtr="0"/>
          <a:lstStyle>
            <a:lvl1pPr lvl="0" rtl="0">
              <a:spcBef>
                <a:spcPts val="0"/>
              </a:spcBef>
              <a:buNone/>
              <a:defRPr sz="2000">
                <a:solidFill>
                  <a:srgbClr val="FFFFFF"/>
                </a:solidFill>
                <a:latin typeface="Calibri"/>
                <a:ea typeface="Calibri"/>
                <a:cs typeface="Calibri"/>
                <a:sym typeface="Calibri"/>
              </a:defRPr>
            </a:lvl1pPr>
            <a:lvl2pPr lvl="1" rtl="0">
              <a:spcBef>
                <a:spcPts val="0"/>
              </a:spcBef>
              <a:buNone/>
              <a:defRPr sz="2000">
                <a:solidFill>
                  <a:srgbClr val="0098CC"/>
                </a:solidFill>
                <a:latin typeface="Calibri"/>
                <a:ea typeface="Calibri"/>
                <a:cs typeface="Calibri"/>
                <a:sym typeface="Calibri"/>
              </a:defRPr>
            </a:lvl2pPr>
            <a:lvl3pPr lvl="2" rtl="0">
              <a:spcBef>
                <a:spcPts val="0"/>
              </a:spcBef>
              <a:buNone/>
              <a:defRPr sz="2000">
                <a:solidFill>
                  <a:srgbClr val="0098CC"/>
                </a:solidFill>
                <a:latin typeface="Calibri"/>
                <a:ea typeface="Calibri"/>
                <a:cs typeface="Calibri"/>
                <a:sym typeface="Calibri"/>
              </a:defRPr>
            </a:lvl3pPr>
            <a:lvl4pPr lvl="3" rtl="0">
              <a:spcBef>
                <a:spcPts val="0"/>
              </a:spcBef>
              <a:buNone/>
              <a:defRPr sz="2000">
                <a:solidFill>
                  <a:srgbClr val="0098CC"/>
                </a:solidFill>
                <a:latin typeface="Calibri"/>
                <a:ea typeface="Calibri"/>
                <a:cs typeface="Calibri"/>
                <a:sym typeface="Calibri"/>
              </a:defRPr>
            </a:lvl4pPr>
            <a:lvl5pPr lvl="4" rtl="0">
              <a:spcBef>
                <a:spcPts val="0"/>
              </a:spcBef>
              <a:buNone/>
              <a:defRPr sz="2000">
                <a:solidFill>
                  <a:srgbClr val="0098CC"/>
                </a:solidFill>
                <a:latin typeface="Calibri"/>
                <a:ea typeface="Calibri"/>
                <a:cs typeface="Calibri"/>
                <a:sym typeface="Calibri"/>
              </a:defRPr>
            </a:lvl5pPr>
            <a:lvl6pPr lvl="5" rtl="0">
              <a:spcBef>
                <a:spcPts val="0"/>
              </a:spcBef>
              <a:buNone/>
              <a:defRPr sz="2000">
                <a:solidFill>
                  <a:srgbClr val="0098CC"/>
                </a:solidFill>
                <a:latin typeface="Calibri"/>
                <a:ea typeface="Calibri"/>
                <a:cs typeface="Calibri"/>
                <a:sym typeface="Calibri"/>
              </a:defRPr>
            </a:lvl6pPr>
            <a:lvl7pPr lvl="6" rtl="0">
              <a:spcBef>
                <a:spcPts val="0"/>
              </a:spcBef>
              <a:buNone/>
              <a:defRPr sz="2000">
                <a:solidFill>
                  <a:srgbClr val="0098CC"/>
                </a:solidFill>
                <a:latin typeface="Calibri"/>
                <a:ea typeface="Calibri"/>
                <a:cs typeface="Calibri"/>
                <a:sym typeface="Calibri"/>
              </a:defRPr>
            </a:lvl7pPr>
            <a:lvl8pPr lvl="7" rtl="0">
              <a:spcBef>
                <a:spcPts val="0"/>
              </a:spcBef>
              <a:buNone/>
              <a:defRPr sz="2000">
                <a:solidFill>
                  <a:srgbClr val="0098CC"/>
                </a:solidFill>
                <a:latin typeface="Calibri"/>
                <a:ea typeface="Calibri"/>
                <a:cs typeface="Calibri"/>
                <a:sym typeface="Calibri"/>
              </a:defRPr>
            </a:lvl8pPr>
            <a:lvl9pPr lvl="8" rtl="0">
              <a:spcBef>
                <a:spcPts val="0"/>
              </a:spcBef>
              <a:buNone/>
              <a:defRPr sz="2000">
                <a:solidFill>
                  <a:srgbClr val="0098CC"/>
                </a:solidFill>
                <a:latin typeface="Calibri"/>
                <a:ea typeface="Calibri"/>
                <a:cs typeface="Calibri"/>
                <a:sym typeface="Calibri"/>
              </a:defRPr>
            </a:lvl9pPr>
          </a:lstStyle>
          <a:p>
            <a:endParaRPr/>
          </a:p>
        </p:txBody>
      </p:sp>
      <p:sp>
        <p:nvSpPr>
          <p:cNvPr id="96" name="Shape 96"/>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GB" sz="700">
                <a:latin typeface="Calibri"/>
                <a:ea typeface="Calibri"/>
                <a:cs typeface="Calibri"/>
                <a:sym typeface="Calibri"/>
              </a:rPr>
              <a:t>‹#›</a:t>
            </a:fld>
            <a:endParaRPr lang="en-GB" sz="700">
              <a:latin typeface="Calibri"/>
              <a:ea typeface="Calibri"/>
              <a:cs typeface="Calibri"/>
              <a:sym typeface="Calibri"/>
            </a:endParaRPr>
          </a:p>
        </p:txBody>
      </p:sp>
      <p:cxnSp>
        <p:nvCxnSpPr>
          <p:cNvPr id="97" name="Shape 97"/>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sp>
        <p:nvSpPr>
          <p:cNvPr id="98" name="Shape 98"/>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GB"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GB" sz="600">
                <a:solidFill>
                  <a:schemeClr val="dk1"/>
                </a:solidFill>
                <a:latin typeface="Calibri"/>
                <a:ea typeface="Calibri"/>
                <a:cs typeface="Calibri"/>
                <a:sym typeface="Calibri"/>
              </a:rPr>
              <a:t>© 2016 Capgemini. All rights reserved. Rightshore</a:t>
            </a:r>
            <a:r>
              <a:rPr lang="en-GB" sz="600" baseline="30000">
                <a:solidFill>
                  <a:schemeClr val="dk1"/>
                </a:solidFill>
                <a:latin typeface="Calibri"/>
                <a:ea typeface="Calibri"/>
                <a:cs typeface="Calibri"/>
                <a:sym typeface="Calibri"/>
              </a:rPr>
              <a:t>®  </a:t>
            </a:r>
            <a:r>
              <a:rPr lang="en-GB"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99" name="Shape 99"/>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
        <p:nvSpPr>
          <p:cNvPr id="100" name="Shape 100"/>
          <p:cNvSpPr txBox="1">
            <a:spLocks noGrp="1"/>
          </p:cNvSpPr>
          <p:nvPr>
            <p:ph type="body" idx="1"/>
          </p:nvPr>
        </p:nvSpPr>
        <p:spPr>
          <a:xfrm>
            <a:off x="3584725" y="1005475"/>
            <a:ext cx="5098800" cy="3322200"/>
          </a:xfrm>
          <a:prstGeom prst="rect">
            <a:avLst/>
          </a:prstGeom>
          <a:noFill/>
          <a:ln>
            <a:noFill/>
          </a:ln>
        </p:spPr>
        <p:txBody>
          <a:bodyPr lIns="91425" tIns="91425" rIns="91425" bIns="91425" anchor="t" anchorCtr="0"/>
          <a:lstStyle>
            <a:lvl1pPr lvl="0" rtl="0">
              <a:spcBef>
                <a:spcPts val="0"/>
              </a:spcBef>
              <a:buClr>
                <a:srgbClr val="666666"/>
              </a:buClr>
              <a:buSzPct val="100000"/>
              <a:buFont typeface="Calibri"/>
              <a:defRPr sz="1000">
                <a:solidFill>
                  <a:srgbClr val="666666"/>
                </a:solidFill>
                <a:latin typeface="Calibri"/>
                <a:ea typeface="Calibri"/>
                <a:cs typeface="Calibri"/>
                <a:sym typeface="Calibri"/>
              </a:defRPr>
            </a:lvl1pPr>
            <a:lvl2pPr lvl="1" rtl="0">
              <a:spcBef>
                <a:spcPts val="0"/>
              </a:spcBef>
              <a:buClr>
                <a:srgbClr val="666666"/>
              </a:buClr>
              <a:buSzPct val="100000"/>
              <a:buFont typeface="Calibri"/>
              <a:defRPr sz="1000">
                <a:solidFill>
                  <a:srgbClr val="666666"/>
                </a:solidFill>
                <a:latin typeface="Calibri"/>
                <a:ea typeface="Calibri"/>
                <a:cs typeface="Calibri"/>
                <a:sym typeface="Calibri"/>
              </a:defRPr>
            </a:lvl2pPr>
            <a:lvl3pPr lvl="2" rtl="0">
              <a:spcBef>
                <a:spcPts val="0"/>
              </a:spcBef>
              <a:buClr>
                <a:srgbClr val="666666"/>
              </a:buClr>
              <a:buSzPct val="100000"/>
              <a:buFont typeface="Calibri"/>
              <a:defRPr sz="1000">
                <a:solidFill>
                  <a:srgbClr val="666666"/>
                </a:solidFill>
                <a:latin typeface="Calibri"/>
                <a:ea typeface="Calibri"/>
                <a:cs typeface="Calibri"/>
                <a:sym typeface="Calibri"/>
              </a:defRPr>
            </a:lvl3pPr>
            <a:lvl4pPr lvl="3" rtl="0">
              <a:spcBef>
                <a:spcPts val="0"/>
              </a:spcBef>
              <a:buClr>
                <a:srgbClr val="666666"/>
              </a:buClr>
              <a:buSzPct val="100000"/>
              <a:buFont typeface="Calibri"/>
              <a:defRPr sz="1000">
                <a:solidFill>
                  <a:srgbClr val="666666"/>
                </a:solidFill>
                <a:latin typeface="Calibri"/>
                <a:ea typeface="Calibri"/>
                <a:cs typeface="Calibri"/>
                <a:sym typeface="Calibri"/>
              </a:defRPr>
            </a:lvl4pPr>
            <a:lvl5pPr lvl="4" rtl="0">
              <a:spcBef>
                <a:spcPts val="0"/>
              </a:spcBef>
              <a:buClr>
                <a:srgbClr val="666666"/>
              </a:buClr>
              <a:buSzPct val="100000"/>
              <a:buFont typeface="Calibri"/>
              <a:defRPr sz="1000">
                <a:solidFill>
                  <a:srgbClr val="666666"/>
                </a:solidFill>
                <a:latin typeface="Calibri"/>
                <a:ea typeface="Calibri"/>
                <a:cs typeface="Calibri"/>
                <a:sym typeface="Calibri"/>
              </a:defRPr>
            </a:lvl5pPr>
            <a:lvl6pPr lvl="5" rtl="0">
              <a:spcBef>
                <a:spcPts val="0"/>
              </a:spcBef>
              <a:buClr>
                <a:srgbClr val="666666"/>
              </a:buClr>
              <a:buSzPct val="100000"/>
              <a:buFont typeface="Calibri"/>
              <a:defRPr sz="1000">
                <a:solidFill>
                  <a:srgbClr val="666666"/>
                </a:solidFill>
                <a:latin typeface="Calibri"/>
                <a:ea typeface="Calibri"/>
                <a:cs typeface="Calibri"/>
                <a:sym typeface="Calibri"/>
              </a:defRPr>
            </a:lvl6pPr>
            <a:lvl7pPr lvl="6" rtl="0">
              <a:spcBef>
                <a:spcPts val="0"/>
              </a:spcBef>
              <a:buClr>
                <a:srgbClr val="666666"/>
              </a:buClr>
              <a:buSzPct val="100000"/>
              <a:buFont typeface="Calibri"/>
              <a:defRPr sz="1000">
                <a:solidFill>
                  <a:srgbClr val="666666"/>
                </a:solidFill>
                <a:latin typeface="Calibri"/>
                <a:ea typeface="Calibri"/>
                <a:cs typeface="Calibri"/>
                <a:sym typeface="Calibri"/>
              </a:defRPr>
            </a:lvl7pPr>
            <a:lvl8pPr lvl="7" rtl="0">
              <a:spcBef>
                <a:spcPts val="0"/>
              </a:spcBef>
              <a:buClr>
                <a:srgbClr val="666666"/>
              </a:buClr>
              <a:buSzPct val="100000"/>
              <a:buFont typeface="Calibri"/>
              <a:defRPr sz="1000">
                <a:solidFill>
                  <a:srgbClr val="666666"/>
                </a:solidFill>
                <a:latin typeface="Calibri"/>
                <a:ea typeface="Calibri"/>
                <a:cs typeface="Calibri"/>
                <a:sym typeface="Calibri"/>
              </a:defRPr>
            </a:lvl8pPr>
            <a:lvl9pPr lvl="8" rtl="0">
              <a:spcBef>
                <a:spcPts val="0"/>
              </a:spcBef>
              <a:buClr>
                <a:srgbClr val="666666"/>
              </a:buClr>
              <a:buSzPct val="100000"/>
              <a:buFont typeface="Calibri"/>
              <a:defRPr sz="1000">
                <a:solidFill>
                  <a:srgbClr val="666666"/>
                </a:solidFill>
                <a:latin typeface="Calibri"/>
                <a:ea typeface="Calibri"/>
                <a:cs typeface="Calibri"/>
                <a:sym typeface="Calibri"/>
              </a:defRPr>
            </a:lvl9pPr>
          </a:lstStyle>
          <a:p>
            <a:endParaRPr/>
          </a:p>
        </p:txBody>
      </p:sp>
      <p:sp>
        <p:nvSpPr>
          <p:cNvPr id="101" name="Shape 101"/>
          <p:cNvSpPr txBox="1">
            <a:spLocks noGrp="1"/>
          </p:cNvSpPr>
          <p:nvPr>
            <p:ph type="title" idx="2"/>
          </p:nvPr>
        </p:nvSpPr>
        <p:spPr>
          <a:xfrm>
            <a:off x="459025" y="1012750"/>
            <a:ext cx="3125700" cy="3322200"/>
          </a:xfrm>
          <a:prstGeom prst="rect">
            <a:avLst/>
          </a:prstGeom>
          <a:noFill/>
          <a:ln>
            <a:noFill/>
          </a:ln>
        </p:spPr>
        <p:txBody>
          <a:bodyPr lIns="91425" tIns="91425" rIns="91425" bIns="91425" anchor="t" anchorCtr="0"/>
          <a:lstStyle>
            <a:lvl1pPr lvl="0">
              <a:spcBef>
                <a:spcPts val="0"/>
              </a:spcBef>
              <a:buNone/>
              <a:defRPr sz="2600">
                <a:solidFill>
                  <a:srgbClr val="02B9EF"/>
                </a:solidFill>
              </a:defRPr>
            </a:lvl1pPr>
            <a:lvl2pPr lvl="1">
              <a:spcBef>
                <a:spcPts val="0"/>
              </a:spcBef>
              <a:buNone/>
              <a:defRPr>
                <a:solidFill>
                  <a:srgbClr val="02B9EF"/>
                </a:solidFill>
              </a:defRPr>
            </a:lvl2pPr>
            <a:lvl3pPr lvl="2">
              <a:spcBef>
                <a:spcPts val="0"/>
              </a:spcBef>
              <a:buNone/>
              <a:defRPr>
                <a:solidFill>
                  <a:srgbClr val="02B9EF"/>
                </a:solidFill>
              </a:defRPr>
            </a:lvl3pPr>
            <a:lvl4pPr lvl="3">
              <a:spcBef>
                <a:spcPts val="0"/>
              </a:spcBef>
              <a:buNone/>
              <a:defRPr>
                <a:solidFill>
                  <a:srgbClr val="02B9EF"/>
                </a:solidFill>
              </a:defRPr>
            </a:lvl4pPr>
            <a:lvl5pPr lvl="4">
              <a:spcBef>
                <a:spcPts val="0"/>
              </a:spcBef>
              <a:buNone/>
              <a:defRPr>
                <a:solidFill>
                  <a:srgbClr val="02B9EF"/>
                </a:solidFill>
              </a:defRPr>
            </a:lvl5pPr>
            <a:lvl6pPr lvl="5">
              <a:spcBef>
                <a:spcPts val="0"/>
              </a:spcBef>
              <a:buNone/>
              <a:defRPr>
                <a:solidFill>
                  <a:srgbClr val="02B9EF"/>
                </a:solidFill>
              </a:defRPr>
            </a:lvl6pPr>
            <a:lvl7pPr lvl="6">
              <a:spcBef>
                <a:spcPts val="0"/>
              </a:spcBef>
              <a:buNone/>
              <a:defRPr>
                <a:solidFill>
                  <a:srgbClr val="02B9EF"/>
                </a:solidFill>
              </a:defRPr>
            </a:lvl7pPr>
            <a:lvl8pPr lvl="7">
              <a:spcBef>
                <a:spcPts val="0"/>
              </a:spcBef>
              <a:buNone/>
              <a:defRPr>
                <a:solidFill>
                  <a:srgbClr val="02B9EF"/>
                </a:solidFill>
              </a:defRPr>
            </a:lvl8pPr>
            <a:lvl9pPr lvl="8">
              <a:spcBef>
                <a:spcPts val="0"/>
              </a:spcBef>
              <a:buNone/>
              <a:defRPr>
                <a:solidFill>
                  <a:srgbClr val="02B9E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Pie">
    <p:spTree>
      <p:nvGrpSpPr>
        <p:cNvPr id="1" name="Shape 102"/>
        <p:cNvGrpSpPr/>
        <p:nvPr/>
      </p:nvGrpSpPr>
      <p:grpSpPr>
        <a:xfrm>
          <a:off x="0" y="0"/>
          <a:ext cx="0" cy="0"/>
          <a:chOff x="0" y="0"/>
          <a:chExt cx="0" cy="0"/>
        </a:xfrm>
      </p:grpSpPr>
      <p:sp>
        <p:nvSpPr>
          <p:cNvPr id="103" name="Shape 103"/>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GB" sz="700">
                <a:latin typeface="Calibri"/>
                <a:ea typeface="Calibri"/>
                <a:cs typeface="Calibri"/>
                <a:sym typeface="Calibri"/>
              </a:rPr>
              <a:t>‹#›</a:t>
            </a:fld>
            <a:endParaRPr lang="en-GB" sz="700">
              <a:latin typeface="Calibri"/>
              <a:ea typeface="Calibri"/>
              <a:cs typeface="Calibri"/>
              <a:sym typeface="Calibri"/>
            </a:endParaRPr>
          </a:p>
        </p:txBody>
      </p:sp>
      <p:cxnSp>
        <p:nvCxnSpPr>
          <p:cNvPr id="104" name="Shape 104"/>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cxnSp>
        <p:nvCxnSpPr>
          <p:cNvPr id="105" name="Shape 105"/>
          <p:cNvCxnSpPr>
            <a:stCxn id="106" idx="1"/>
            <a:endCxn id="106"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sp>
        <p:nvSpPr>
          <p:cNvPr id="107" name="Shape 107"/>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GB"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GB" sz="600">
                <a:solidFill>
                  <a:schemeClr val="dk1"/>
                </a:solidFill>
                <a:latin typeface="Calibri"/>
                <a:ea typeface="Calibri"/>
                <a:cs typeface="Calibri"/>
                <a:sym typeface="Calibri"/>
              </a:rPr>
              <a:t>© 2016 Capgemini. All rights reserved. Rightshore</a:t>
            </a:r>
            <a:r>
              <a:rPr lang="en-GB" sz="600" baseline="30000">
                <a:solidFill>
                  <a:schemeClr val="dk1"/>
                </a:solidFill>
                <a:latin typeface="Calibri"/>
                <a:ea typeface="Calibri"/>
                <a:cs typeface="Calibri"/>
                <a:sym typeface="Calibri"/>
              </a:rPr>
              <a:t>®  </a:t>
            </a:r>
            <a:r>
              <a:rPr lang="en-GB"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108" name="Shape 108"/>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ctr" rtl="0">
              <a:spcBef>
                <a:spcPts val="0"/>
              </a:spcBef>
              <a:buNone/>
            </a:pPr>
            <a:fld id="{00000000-1234-1234-1234-123412341234}" type="slidenum">
              <a:rPr lang="en-GB" sz="700">
                <a:solidFill>
                  <a:schemeClr val="dk2"/>
                </a:solidFill>
                <a:latin typeface="Calibri"/>
                <a:ea typeface="Calibri"/>
                <a:cs typeface="Calibri"/>
                <a:sym typeface="Calibri"/>
              </a:rPr>
              <a:t>‹#›</a:t>
            </a:fld>
            <a:endParaRPr lang="en-GB" sz="700">
              <a:solidFill>
                <a:schemeClr val="dk2"/>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1.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24.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6.jp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7.png"/><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3.xml"/><Relationship Id="rId1" Type="http://schemas.openxmlformats.org/officeDocument/2006/relationships/tags" Target="../tags/tag1.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material.angular.io/" TargetMode="External"/><Relationship Id="rId7"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20.png"/><Relationship Id="rId4" Type="http://schemas.openxmlformats.org/officeDocument/2006/relationships/hyperlink" Target="https://teradata.github.io/covalent/" TargetMode="External"/><Relationship Id="rId9"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hyperlink" Target="https://github.com/oasp/" TargetMode="External"/><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hyperlink" Target="https://coconet.capgemini.com/sf/projects/apps2_devon/" TargetMode="External"/><Relationship Id="rId2" Type="http://schemas.openxmlformats.org/officeDocument/2006/relationships/image" Target="../media/image48.png"/><Relationship Id="rId16"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52.png"/><Relationship Id="rId11" Type="http://schemas.openxmlformats.org/officeDocument/2006/relationships/hyperlink" Target="https://troom.capgemini.com/sites/vcc/devon/overview.aspx" TargetMode="External"/><Relationship Id="rId5" Type="http://schemas.openxmlformats.org/officeDocument/2006/relationships/image" Target="../media/image51.png"/><Relationship Id="rId15" Type="http://schemas.openxmlformats.org/officeDocument/2006/relationships/hyperlink" Target="https://www.yammer.com/capgemini.com/groups/devonfw" TargetMode="External"/><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hyperlink" Target="https://github.com/devonfw"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5.emf"/><Relationship Id="rId7" Type="http://schemas.openxmlformats.org/officeDocument/2006/relationships/diagramQuickStyle" Target="../diagrams/quickStyle1.xml"/><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2.png"/><Relationship Id="rId4" Type="http://schemas.openxmlformats.org/officeDocument/2006/relationships/image" Target="../media/image16.png"/><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2.png"/><Relationship Id="rId3" Type="http://schemas.openxmlformats.org/officeDocument/2006/relationships/image" Target="../media/image13.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jp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2.png"/><Relationship Id="rId3" Type="http://schemas.openxmlformats.org/officeDocument/2006/relationships/image" Target="../media/image12.png"/><Relationship Id="rId7" Type="http://schemas.openxmlformats.org/officeDocument/2006/relationships/image" Target="../media/image30.png"/><Relationship Id="rId12"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9.png"/><Relationship Id="rId11" Type="http://schemas.openxmlformats.org/officeDocument/2006/relationships/image" Target="../media/image25.png"/><Relationship Id="rId5" Type="http://schemas.openxmlformats.org/officeDocument/2006/relationships/image" Target="../media/image18.png"/><Relationship Id="rId15" Type="http://schemas.openxmlformats.org/officeDocument/2006/relationships/image" Target="../media/image34.png"/><Relationship Id="rId10" Type="http://schemas.openxmlformats.org/officeDocument/2006/relationships/image" Target="../media/image26.png"/><Relationship Id="rId4" Type="http://schemas.openxmlformats.org/officeDocument/2006/relationships/image" Target="../media/image28.png"/><Relationship Id="rId9" Type="http://schemas.openxmlformats.org/officeDocument/2006/relationships/image" Target="../media/image24.png"/><Relationship Id="rId14" Type="http://schemas.openxmlformats.org/officeDocument/2006/relationships/image" Target="../media/image33.pn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2.png"/><Relationship Id="rId3" Type="http://schemas.openxmlformats.org/officeDocument/2006/relationships/image" Target="../media/image12.png"/><Relationship Id="rId7" Type="http://schemas.openxmlformats.org/officeDocument/2006/relationships/image" Target="../media/image30.png"/><Relationship Id="rId12"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9.png"/><Relationship Id="rId11" Type="http://schemas.openxmlformats.org/officeDocument/2006/relationships/image" Target="../media/image25.png"/><Relationship Id="rId5" Type="http://schemas.openxmlformats.org/officeDocument/2006/relationships/image" Target="../media/image18.png"/><Relationship Id="rId15" Type="http://schemas.openxmlformats.org/officeDocument/2006/relationships/image" Target="../media/image34.png"/><Relationship Id="rId10" Type="http://schemas.openxmlformats.org/officeDocument/2006/relationships/image" Target="../media/image26.png"/><Relationship Id="rId4" Type="http://schemas.openxmlformats.org/officeDocument/2006/relationships/image" Target="../media/image28.png"/><Relationship Id="rId9" Type="http://schemas.openxmlformats.org/officeDocument/2006/relationships/image" Target="../media/image24.png"/><Relationship Id="rId14" Type="http://schemas.openxmlformats.org/officeDocument/2006/relationships/image" Target="../media/image33.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2.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4.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7" name="Shape 187" descr="Logotype-Horizontal-Colour.png"/>
          <p:cNvPicPr preferRelativeResize="0"/>
          <p:nvPr/>
        </p:nvPicPr>
        <p:blipFill>
          <a:blip r:embed="rId3">
            <a:alphaModFix/>
          </a:blip>
          <a:stretch>
            <a:fillRect/>
          </a:stretch>
        </p:blipFill>
        <p:spPr>
          <a:xfrm>
            <a:off x="3917200" y="1790824"/>
            <a:ext cx="4870497" cy="1561850"/>
          </a:xfrm>
          <a:prstGeom prst="rect">
            <a:avLst/>
          </a:prstGeom>
          <a:noFill/>
          <a:ln>
            <a:noFill/>
          </a:ln>
        </p:spPr>
      </p:pic>
      <p:sp>
        <p:nvSpPr>
          <p:cNvPr id="188" name="Shape 188"/>
          <p:cNvSpPr txBox="1"/>
          <p:nvPr/>
        </p:nvSpPr>
        <p:spPr>
          <a:xfrm>
            <a:off x="5759355" y="2858475"/>
            <a:ext cx="3328920" cy="924125"/>
          </a:xfrm>
          <a:prstGeom prst="rect">
            <a:avLst/>
          </a:prstGeom>
          <a:noFill/>
          <a:ln>
            <a:noFill/>
          </a:ln>
        </p:spPr>
        <p:txBody>
          <a:bodyPr lIns="91425" tIns="91425" rIns="91425" bIns="91425" anchor="t" anchorCtr="0">
            <a:noAutofit/>
          </a:bodyPr>
          <a:lstStyle/>
          <a:p>
            <a:pPr lvl="0">
              <a:spcBef>
                <a:spcPts val="0"/>
              </a:spcBef>
              <a:buClr>
                <a:schemeClr val="dk1"/>
              </a:buClr>
              <a:buSzPct val="25000"/>
              <a:buFont typeface="Arial"/>
              <a:buNone/>
            </a:pPr>
            <a:r>
              <a:rPr lang="en-GB" sz="3200" b="1" dirty="0" smtClean="0">
                <a:solidFill>
                  <a:srgbClr val="999999"/>
                </a:solidFill>
                <a:latin typeface="Calibri"/>
                <a:ea typeface="Calibri"/>
                <a:cs typeface="Calibri"/>
                <a:sym typeface="Calibri"/>
              </a:rPr>
              <a:t>In nutshell &amp; Angular Module</a:t>
            </a:r>
            <a:endParaRPr lang="en-GB" sz="3200" b="1" dirty="0">
              <a:solidFill>
                <a:srgbClr val="999999"/>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800529" y="0"/>
            <a:ext cx="7820700" cy="591300"/>
          </a:xfrm>
          <a:prstGeom prst="rect">
            <a:avLst/>
          </a:prstGeom>
        </p:spPr>
        <p:txBody>
          <a:bodyPr lIns="91425" tIns="91425" rIns="91425" bIns="91425" anchor="ctr" anchorCtr="0">
            <a:noAutofit/>
          </a:bodyPr>
          <a:lstStyle/>
          <a:p>
            <a:pPr lvl="0" rtl="0">
              <a:spcBef>
                <a:spcPts val="0"/>
              </a:spcBef>
              <a:buNone/>
            </a:pPr>
            <a:r>
              <a:rPr lang="en-GB" dirty="0" err="1"/>
              <a:t>Devonfw</a:t>
            </a:r>
            <a:r>
              <a:rPr lang="en-GB" dirty="0"/>
              <a:t> client apps</a:t>
            </a:r>
          </a:p>
        </p:txBody>
      </p:sp>
      <p:pic>
        <p:nvPicPr>
          <p:cNvPr id="305" name="Shape 305" descr="devonfw-Logo-white.png"/>
          <p:cNvPicPr preferRelativeResize="0"/>
          <p:nvPr/>
        </p:nvPicPr>
        <p:blipFill>
          <a:blip r:embed="rId3">
            <a:alphaModFix/>
          </a:blip>
          <a:stretch>
            <a:fillRect/>
          </a:stretch>
        </p:blipFill>
        <p:spPr>
          <a:xfrm>
            <a:off x="226675" y="98249"/>
            <a:ext cx="443025" cy="394799"/>
          </a:xfrm>
          <a:prstGeom prst="rect">
            <a:avLst/>
          </a:prstGeom>
          <a:noFill/>
          <a:ln>
            <a:noFill/>
          </a:ln>
        </p:spPr>
      </p:pic>
      <p:pic>
        <p:nvPicPr>
          <p:cNvPr id="306" name="Shape 306" descr="desktop.png"/>
          <p:cNvPicPr preferRelativeResize="0"/>
          <p:nvPr/>
        </p:nvPicPr>
        <p:blipFill>
          <a:blip r:embed="rId4">
            <a:alphaModFix/>
          </a:blip>
          <a:stretch>
            <a:fillRect/>
          </a:stretch>
        </p:blipFill>
        <p:spPr>
          <a:xfrm>
            <a:off x="4294398" y="4340599"/>
            <a:ext cx="231525" cy="231549"/>
          </a:xfrm>
          <a:prstGeom prst="rect">
            <a:avLst/>
          </a:prstGeom>
          <a:noFill/>
          <a:ln>
            <a:noFill/>
          </a:ln>
        </p:spPr>
      </p:pic>
      <p:pic>
        <p:nvPicPr>
          <p:cNvPr id="308" name="Shape 308" descr="sencha_logo.png"/>
          <p:cNvPicPr preferRelativeResize="0"/>
          <p:nvPr/>
        </p:nvPicPr>
        <p:blipFill>
          <a:blip r:embed="rId5">
            <a:alphaModFix/>
          </a:blip>
          <a:stretch>
            <a:fillRect/>
          </a:stretch>
        </p:blipFill>
        <p:spPr>
          <a:xfrm>
            <a:off x="1515412" y="1378337"/>
            <a:ext cx="2301679" cy="960950"/>
          </a:xfrm>
          <a:prstGeom prst="rect">
            <a:avLst/>
          </a:prstGeom>
          <a:noFill/>
          <a:ln>
            <a:noFill/>
          </a:ln>
        </p:spPr>
      </p:pic>
      <p:sp>
        <p:nvSpPr>
          <p:cNvPr id="309" name="Shape 309"/>
          <p:cNvSpPr txBox="1"/>
          <p:nvPr/>
        </p:nvSpPr>
        <p:spPr>
          <a:xfrm>
            <a:off x="4765025" y="1822837"/>
            <a:ext cx="2810100" cy="762900"/>
          </a:xfrm>
          <a:prstGeom prst="rect">
            <a:avLst/>
          </a:prstGeom>
          <a:solidFill>
            <a:srgbClr val="CFE2F3"/>
          </a:solidFill>
          <a:ln>
            <a:noFill/>
          </a:ln>
        </p:spPr>
        <p:txBody>
          <a:bodyPr lIns="91425" tIns="91425" rIns="91425" bIns="91425" anchor="t" anchorCtr="0">
            <a:noAutofit/>
          </a:bodyPr>
          <a:lstStyle/>
          <a:p>
            <a:pPr lvl="0" rtl="0">
              <a:spcBef>
                <a:spcPts val="0"/>
              </a:spcBef>
              <a:buNone/>
            </a:pPr>
            <a:r>
              <a:rPr lang="en-GB" b="1">
                <a:latin typeface="Calibri"/>
                <a:ea typeface="Calibri"/>
                <a:cs typeface="Calibri"/>
                <a:sym typeface="Calibri"/>
              </a:rPr>
              <a:t>Sample apps </a:t>
            </a:r>
            <a:r>
              <a:rPr lang="en-GB">
                <a:latin typeface="Calibri"/>
                <a:ea typeface="Calibri"/>
                <a:cs typeface="Calibri"/>
                <a:sym typeface="Calibri"/>
              </a:rPr>
              <a:t>to show developers how to start client implementation</a:t>
            </a:r>
          </a:p>
        </p:txBody>
      </p:sp>
      <p:sp>
        <p:nvSpPr>
          <p:cNvPr id="310" name="Shape 310"/>
          <p:cNvSpPr txBox="1"/>
          <p:nvPr/>
        </p:nvSpPr>
        <p:spPr>
          <a:xfrm>
            <a:off x="4765025" y="930237"/>
            <a:ext cx="2810100" cy="762900"/>
          </a:xfrm>
          <a:prstGeom prst="rect">
            <a:avLst/>
          </a:prstGeom>
          <a:solidFill>
            <a:srgbClr val="CFE2F3"/>
          </a:solidFill>
          <a:ln>
            <a:noFill/>
          </a:ln>
        </p:spPr>
        <p:txBody>
          <a:bodyPr lIns="91425" tIns="91425" rIns="91425" bIns="91425" anchor="t" anchorCtr="0">
            <a:noAutofit/>
          </a:bodyPr>
          <a:lstStyle/>
          <a:p>
            <a:pPr lvl="0" rtl="0">
              <a:spcBef>
                <a:spcPts val="0"/>
              </a:spcBef>
              <a:buClr>
                <a:schemeClr val="dk1"/>
              </a:buClr>
              <a:buFont typeface="Arial"/>
              <a:buNone/>
            </a:pPr>
            <a:r>
              <a:rPr lang="en-GB" b="1">
                <a:solidFill>
                  <a:schemeClr val="dk1"/>
                </a:solidFill>
                <a:latin typeface="Calibri"/>
                <a:ea typeface="Calibri"/>
                <a:cs typeface="Calibri"/>
                <a:sym typeface="Calibri"/>
              </a:rPr>
              <a:t>Templates </a:t>
            </a:r>
            <a:r>
              <a:rPr lang="en-GB">
                <a:solidFill>
                  <a:schemeClr val="dk1"/>
                </a:solidFill>
                <a:latin typeface="Calibri"/>
                <a:ea typeface="Calibri"/>
                <a:cs typeface="Calibri"/>
                <a:sym typeface="Calibri"/>
              </a:rPr>
              <a:t>to start new apps with a base structure ready</a:t>
            </a:r>
          </a:p>
        </p:txBody>
      </p:sp>
      <p:sp>
        <p:nvSpPr>
          <p:cNvPr id="311" name="Shape 311"/>
          <p:cNvSpPr txBox="1"/>
          <p:nvPr/>
        </p:nvSpPr>
        <p:spPr>
          <a:xfrm>
            <a:off x="4765025" y="2715437"/>
            <a:ext cx="2810100" cy="762900"/>
          </a:xfrm>
          <a:prstGeom prst="rect">
            <a:avLst/>
          </a:prstGeom>
          <a:solidFill>
            <a:srgbClr val="CFE2F3"/>
          </a:solidFill>
          <a:ln>
            <a:noFill/>
          </a:ln>
        </p:spPr>
        <p:txBody>
          <a:bodyPr lIns="91425" tIns="91425" rIns="91425" bIns="91425" anchor="t" anchorCtr="0">
            <a:noAutofit/>
          </a:bodyPr>
          <a:lstStyle/>
          <a:p>
            <a:pPr lvl="0" rtl="0">
              <a:spcBef>
                <a:spcPts val="0"/>
              </a:spcBef>
              <a:buNone/>
            </a:pPr>
            <a:r>
              <a:rPr lang="en-GB">
                <a:latin typeface="Calibri"/>
                <a:ea typeface="Calibri"/>
                <a:cs typeface="Calibri"/>
                <a:sym typeface="Calibri"/>
              </a:rPr>
              <a:t>Apart from the official documentation, Devon provides a </a:t>
            </a:r>
            <a:r>
              <a:rPr lang="en-GB" b="1">
                <a:latin typeface="Calibri"/>
                <a:ea typeface="Calibri"/>
                <a:cs typeface="Calibri"/>
                <a:sym typeface="Calibri"/>
              </a:rPr>
              <a:t>well detailed guide</a:t>
            </a:r>
            <a:r>
              <a:rPr lang="en-GB">
                <a:latin typeface="Calibri"/>
                <a:ea typeface="Calibri"/>
                <a:cs typeface="Calibri"/>
                <a:sym typeface="Calibri"/>
              </a:rPr>
              <a:t> for developers</a:t>
            </a:r>
          </a:p>
        </p:txBody>
      </p:sp>
      <p:sp>
        <p:nvSpPr>
          <p:cNvPr id="312" name="Shape 312"/>
          <p:cNvSpPr txBox="1"/>
          <p:nvPr/>
        </p:nvSpPr>
        <p:spPr>
          <a:xfrm>
            <a:off x="1502925" y="3723000"/>
            <a:ext cx="6072300" cy="394800"/>
          </a:xfrm>
          <a:prstGeom prst="rect">
            <a:avLst/>
          </a:prstGeom>
          <a:solidFill>
            <a:srgbClr val="EFEFEF"/>
          </a:solidFill>
          <a:ln>
            <a:noFill/>
          </a:ln>
        </p:spPr>
        <p:txBody>
          <a:bodyPr lIns="91425" tIns="91425" rIns="91425" bIns="91425" anchor="t" anchorCtr="0">
            <a:noAutofit/>
          </a:bodyPr>
          <a:lstStyle/>
          <a:p>
            <a:pPr lvl="0" algn="ctr">
              <a:spcBef>
                <a:spcPts val="0"/>
              </a:spcBef>
              <a:buNone/>
            </a:pPr>
            <a:r>
              <a:rPr lang="en-GB" sz="1800">
                <a:latin typeface="Calibri"/>
                <a:ea typeface="Calibri"/>
                <a:cs typeface="Calibri"/>
                <a:sym typeface="Calibri"/>
              </a:rPr>
              <a:t>… or use other client frameworks or technologies</a:t>
            </a:r>
          </a:p>
        </p:txBody>
      </p:sp>
      <p:sp>
        <p:nvSpPr>
          <p:cNvPr id="313" name="Shape 313"/>
          <p:cNvSpPr/>
          <p:nvPr/>
        </p:nvSpPr>
        <p:spPr>
          <a:xfrm>
            <a:off x="4259650" y="900375"/>
            <a:ext cx="123900" cy="2599800"/>
          </a:xfrm>
          <a:prstGeom prst="leftBrace">
            <a:avLst>
              <a:gd name="adj1" fmla="val 8333"/>
              <a:gd name="adj2" fmla="val 50000"/>
            </a:avLst>
          </a:prstGeom>
          <a:noFill/>
          <a:ln w="19050"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76653" y="2247003"/>
            <a:ext cx="849884" cy="849884"/>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Shape 318"/>
          <p:cNvSpPr txBox="1">
            <a:spLocks noGrp="1"/>
          </p:cNvSpPr>
          <p:nvPr>
            <p:ph type="title"/>
          </p:nvPr>
        </p:nvSpPr>
        <p:spPr>
          <a:xfrm>
            <a:off x="799424" y="0"/>
            <a:ext cx="7820700" cy="591300"/>
          </a:xfrm>
          <a:prstGeom prst="rect">
            <a:avLst/>
          </a:prstGeom>
        </p:spPr>
        <p:txBody>
          <a:bodyPr lIns="91425" tIns="91425" rIns="91425" bIns="91425" anchor="ctr" anchorCtr="0">
            <a:noAutofit/>
          </a:bodyPr>
          <a:lstStyle/>
          <a:p>
            <a:pPr lvl="0" rtl="0">
              <a:spcBef>
                <a:spcPts val="0"/>
              </a:spcBef>
              <a:buNone/>
            </a:pPr>
            <a:r>
              <a:rPr lang="en-GB" dirty="0" err="1"/>
              <a:t>Devonfw</a:t>
            </a:r>
            <a:r>
              <a:rPr lang="en-GB" dirty="0"/>
              <a:t> </a:t>
            </a:r>
            <a:r>
              <a:rPr lang="en-GB" dirty="0" err="1"/>
              <a:t>Cobigen</a:t>
            </a:r>
            <a:endParaRPr lang="en-GB" dirty="0"/>
          </a:p>
        </p:txBody>
      </p:sp>
      <p:pic>
        <p:nvPicPr>
          <p:cNvPr id="319" name="Shape 319" descr="devonfw-Logo-white.png"/>
          <p:cNvPicPr preferRelativeResize="0"/>
          <p:nvPr/>
        </p:nvPicPr>
        <p:blipFill>
          <a:blip r:embed="rId3">
            <a:alphaModFix/>
          </a:blip>
          <a:stretch>
            <a:fillRect/>
          </a:stretch>
        </p:blipFill>
        <p:spPr>
          <a:xfrm>
            <a:off x="226675" y="98249"/>
            <a:ext cx="443025" cy="394799"/>
          </a:xfrm>
          <a:prstGeom prst="rect">
            <a:avLst/>
          </a:prstGeom>
          <a:noFill/>
          <a:ln>
            <a:noFill/>
          </a:ln>
        </p:spPr>
      </p:pic>
      <p:sp>
        <p:nvSpPr>
          <p:cNvPr id="320" name="Shape 320"/>
          <p:cNvSpPr txBox="1"/>
          <p:nvPr/>
        </p:nvSpPr>
        <p:spPr>
          <a:xfrm>
            <a:off x="6939300" y="1097662"/>
            <a:ext cx="320700" cy="536400"/>
          </a:xfrm>
          <a:prstGeom prst="rect">
            <a:avLst/>
          </a:prstGeom>
          <a:noFill/>
          <a:ln>
            <a:noFill/>
          </a:ln>
        </p:spPr>
        <p:txBody>
          <a:bodyPr lIns="91425" tIns="91425" rIns="91425" bIns="91425" anchor="t" anchorCtr="0">
            <a:noAutofit/>
          </a:bodyPr>
          <a:lstStyle/>
          <a:p>
            <a:pPr lvl="0" rtl="0">
              <a:spcBef>
                <a:spcPts val="0"/>
              </a:spcBef>
              <a:buNone/>
            </a:pPr>
            <a:endParaRPr sz="2400" b="1">
              <a:solidFill>
                <a:srgbClr val="666666"/>
              </a:solidFill>
            </a:endParaRPr>
          </a:p>
        </p:txBody>
      </p:sp>
      <p:pic>
        <p:nvPicPr>
          <p:cNvPr id="321" name="Shape 321" descr="cobigen.png"/>
          <p:cNvPicPr preferRelativeResize="0"/>
          <p:nvPr/>
        </p:nvPicPr>
        <p:blipFill>
          <a:blip r:embed="rId4">
            <a:alphaModFix/>
          </a:blip>
          <a:stretch>
            <a:fillRect/>
          </a:stretch>
        </p:blipFill>
        <p:spPr>
          <a:xfrm>
            <a:off x="1455360" y="2094722"/>
            <a:ext cx="767944" cy="289889"/>
          </a:xfrm>
          <a:prstGeom prst="rect">
            <a:avLst/>
          </a:prstGeom>
          <a:noFill/>
          <a:ln>
            <a:noFill/>
          </a:ln>
        </p:spPr>
      </p:pic>
      <p:pic>
        <p:nvPicPr>
          <p:cNvPr id="322" name="Shape 322" descr="eclipse-logo.png"/>
          <p:cNvPicPr preferRelativeResize="0"/>
          <p:nvPr/>
        </p:nvPicPr>
        <p:blipFill>
          <a:blip r:embed="rId5">
            <a:alphaModFix/>
          </a:blip>
          <a:stretch>
            <a:fillRect/>
          </a:stretch>
        </p:blipFill>
        <p:spPr>
          <a:xfrm>
            <a:off x="669700" y="1695036"/>
            <a:ext cx="1553604" cy="365094"/>
          </a:xfrm>
          <a:prstGeom prst="rect">
            <a:avLst/>
          </a:prstGeom>
          <a:noFill/>
          <a:ln>
            <a:noFill/>
          </a:ln>
        </p:spPr>
      </p:pic>
      <p:sp>
        <p:nvSpPr>
          <p:cNvPr id="323" name="Shape 323"/>
          <p:cNvSpPr txBox="1"/>
          <p:nvPr/>
        </p:nvSpPr>
        <p:spPr>
          <a:xfrm>
            <a:off x="367825" y="2419200"/>
            <a:ext cx="2408100" cy="1330200"/>
          </a:xfrm>
          <a:prstGeom prst="rect">
            <a:avLst/>
          </a:prstGeom>
          <a:noFill/>
          <a:ln>
            <a:noFill/>
          </a:ln>
        </p:spPr>
        <p:txBody>
          <a:bodyPr lIns="91425" tIns="91425" rIns="91425" bIns="91425" anchor="t" anchorCtr="0">
            <a:noAutofit/>
          </a:bodyPr>
          <a:lstStyle/>
          <a:p>
            <a:pPr lvl="0">
              <a:spcBef>
                <a:spcPts val="0"/>
              </a:spcBef>
              <a:buNone/>
            </a:pPr>
            <a:r>
              <a:rPr lang="en-GB" b="1" dirty="0" err="1">
                <a:latin typeface="Calibri"/>
                <a:ea typeface="Calibri"/>
                <a:cs typeface="Calibri"/>
                <a:sym typeface="Calibri"/>
              </a:rPr>
              <a:t>Cobigen</a:t>
            </a:r>
            <a:r>
              <a:rPr lang="en-GB" b="1" dirty="0">
                <a:latin typeface="Calibri"/>
                <a:ea typeface="Calibri"/>
                <a:cs typeface="Calibri"/>
                <a:sym typeface="Calibri"/>
              </a:rPr>
              <a:t> </a:t>
            </a:r>
            <a:r>
              <a:rPr lang="en-GB" dirty="0">
                <a:latin typeface="Calibri"/>
                <a:ea typeface="Calibri"/>
                <a:cs typeface="Calibri"/>
                <a:sym typeface="Calibri"/>
              </a:rPr>
              <a:t>is a </a:t>
            </a:r>
            <a:r>
              <a:rPr lang="en-GB" i="1" dirty="0">
                <a:latin typeface="Calibri"/>
                <a:ea typeface="Calibri"/>
                <a:cs typeface="Calibri"/>
                <a:sym typeface="Calibri"/>
              </a:rPr>
              <a:t>plugin </a:t>
            </a:r>
            <a:r>
              <a:rPr lang="en-GB" dirty="0">
                <a:latin typeface="Calibri"/>
                <a:ea typeface="Calibri"/>
                <a:cs typeface="Calibri"/>
                <a:sym typeface="Calibri"/>
              </a:rPr>
              <a:t>for Eclipse that is included in Devon in order to boost the creation of the recurrent parts of the web applications.</a:t>
            </a:r>
          </a:p>
          <a:p>
            <a:pPr lvl="0">
              <a:spcBef>
                <a:spcPts val="0"/>
              </a:spcBef>
              <a:buNone/>
            </a:pPr>
            <a:endParaRPr dirty="0">
              <a:latin typeface="Calibri"/>
              <a:ea typeface="Calibri"/>
              <a:cs typeface="Calibri"/>
              <a:sym typeface="Calibri"/>
            </a:endParaRPr>
          </a:p>
          <a:p>
            <a:pPr lvl="0">
              <a:spcBef>
                <a:spcPts val="0"/>
              </a:spcBef>
              <a:buNone/>
            </a:pPr>
            <a:endParaRPr dirty="0">
              <a:latin typeface="Calibri"/>
              <a:ea typeface="Calibri"/>
              <a:cs typeface="Calibri"/>
              <a:sym typeface="Calibri"/>
            </a:endParaRPr>
          </a:p>
        </p:txBody>
      </p:sp>
      <p:sp>
        <p:nvSpPr>
          <p:cNvPr id="324" name="Shape 324"/>
          <p:cNvSpPr txBox="1"/>
          <p:nvPr/>
        </p:nvSpPr>
        <p:spPr>
          <a:xfrm>
            <a:off x="5284950" y="1470925"/>
            <a:ext cx="3386400" cy="1039500"/>
          </a:xfrm>
          <a:prstGeom prst="rect">
            <a:avLst/>
          </a:prstGeom>
          <a:solidFill>
            <a:srgbClr val="9FC5E8"/>
          </a:solidFill>
          <a:ln>
            <a:noFill/>
          </a:ln>
        </p:spPr>
        <p:txBody>
          <a:bodyPr lIns="91425" tIns="91425" rIns="91425" bIns="91425" anchor="t" anchorCtr="0">
            <a:noAutofit/>
          </a:bodyPr>
          <a:lstStyle/>
          <a:p>
            <a:pPr lvl="0" rtl="0">
              <a:spcBef>
                <a:spcPts val="0"/>
              </a:spcBef>
              <a:buClr>
                <a:schemeClr val="dk1"/>
              </a:buClr>
              <a:buFont typeface="Arial"/>
              <a:buNone/>
            </a:pPr>
            <a:r>
              <a:rPr lang="en-GB" b="1">
                <a:solidFill>
                  <a:schemeClr val="dk1"/>
                </a:solidFill>
                <a:latin typeface="Calibri"/>
                <a:ea typeface="Calibri"/>
                <a:cs typeface="Calibri"/>
                <a:sym typeface="Calibri"/>
              </a:rPr>
              <a:t>Cobigen </a:t>
            </a:r>
            <a:r>
              <a:rPr lang="en-GB">
                <a:solidFill>
                  <a:schemeClr val="dk1"/>
                </a:solidFill>
                <a:latin typeface="Calibri"/>
                <a:ea typeface="Calibri"/>
                <a:cs typeface="Calibri"/>
                <a:sym typeface="Calibri"/>
              </a:rPr>
              <a:t>generates a fully functional structure of CRUD DAO &amp; CRUD REST operations, including all the needed transfer objects. </a:t>
            </a:r>
          </a:p>
        </p:txBody>
      </p:sp>
      <p:sp>
        <p:nvSpPr>
          <p:cNvPr id="325" name="Shape 325"/>
          <p:cNvSpPr txBox="1"/>
          <p:nvPr/>
        </p:nvSpPr>
        <p:spPr>
          <a:xfrm>
            <a:off x="3897300" y="1695025"/>
            <a:ext cx="768000" cy="591300"/>
          </a:xfrm>
          <a:prstGeom prst="rect">
            <a:avLst/>
          </a:prstGeom>
          <a:solidFill>
            <a:srgbClr val="CFE2F3"/>
          </a:solidFill>
          <a:ln>
            <a:noFill/>
          </a:ln>
        </p:spPr>
        <p:txBody>
          <a:bodyPr lIns="91425" tIns="91425" rIns="91425" bIns="91425" anchor="ctr" anchorCtr="0">
            <a:noAutofit/>
          </a:bodyPr>
          <a:lstStyle/>
          <a:p>
            <a:pPr lvl="0" rtl="0">
              <a:spcBef>
                <a:spcPts val="0"/>
              </a:spcBef>
              <a:buClr>
                <a:schemeClr val="dk1"/>
              </a:buClr>
              <a:buSzPct val="61111"/>
              <a:buFont typeface="Arial"/>
              <a:buNone/>
            </a:pPr>
            <a:r>
              <a:rPr lang="en-GB" sz="1800">
                <a:solidFill>
                  <a:schemeClr val="dk1"/>
                </a:solidFill>
                <a:latin typeface="Calibri"/>
                <a:ea typeface="Calibri"/>
                <a:cs typeface="Calibri"/>
                <a:sym typeface="Calibri"/>
              </a:rPr>
              <a:t>Entity </a:t>
            </a:r>
          </a:p>
        </p:txBody>
      </p:sp>
      <p:sp>
        <p:nvSpPr>
          <p:cNvPr id="326" name="Shape 326"/>
          <p:cNvSpPr/>
          <p:nvPr/>
        </p:nvSpPr>
        <p:spPr>
          <a:xfrm>
            <a:off x="4753575" y="1836325"/>
            <a:ext cx="443100" cy="308700"/>
          </a:xfrm>
          <a:prstGeom prst="rightArrow">
            <a:avLst>
              <a:gd name="adj1" fmla="val 50000"/>
              <a:gd name="adj2" fmla="val 50000"/>
            </a:avLst>
          </a:prstGeom>
          <a:solidFill>
            <a:srgbClr val="999999"/>
          </a:solidFill>
          <a:ln>
            <a:noFill/>
          </a:ln>
        </p:spPr>
        <p:txBody>
          <a:bodyPr lIns="91425" tIns="91425" rIns="91425" bIns="91425" anchor="ctr" anchorCtr="0">
            <a:noAutofit/>
          </a:bodyPr>
          <a:lstStyle/>
          <a:p>
            <a:pPr lvl="0">
              <a:spcBef>
                <a:spcPts val="0"/>
              </a:spcBef>
              <a:buNone/>
            </a:pPr>
            <a:endParaRPr/>
          </a:p>
        </p:txBody>
      </p:sp>
      <p:sp>
        <p:nvSpPr>
          <p:cNvPr id="327" name="Shape 327"/>
          <p:cNvSpPr txBox="1"/>
          <p:nvPr/>
        </p:nvSpPr>
        <p:spPr>
          <a:xfrm>
            <a:off x="5284950" y="2907275"/>
            <a:ext cx="3386400" cy="591300"/>
          </a:xfrm>
          <a:prstGeom prst="rect">
            <a:avLst/>
          </a:prstGeom>
          <a:solidFill>
            <a:srgbClr val="9FC5E8"/>
          </a:solidFill>
          <a:ln>
            <a:noFill/>
          </a:ln>
        </p:spPr>
        <p:txBody>
          <a:bodyPr lIns="91425" tIns="91425" rIns="91425" bIns="91425" anchor="t" anchorCtr="0">
            <a:noAutofit/>
          </a:bodyPr>
          <a:lstStyle/>
          <a:p>
            <a:pPr lvl="0" rtl="0">
              <a:spcBef>
                <a:spcPts val="0"/>
              </a:spcBef>
              <a:buClr>
                <a:schemeClr val="dk1"/>
              </a:buClr>
              <a:buFont typeface="Arial"/>
              <a:buNone/>
            </a:pPr>
            <a:r>
              <a:rPr lang="en-GB" b="1">
                <a:solidFill>
                  <a:schemeClr val="dk1"/>
                </a:solidFill>
                <a:latin typeface="Calibri"/>
                <a:ea typeface="Calibri"/>
                <a:cs typeface="Calibri"/>
                <a:sym typeface="Calibri"/>
              </a:rPr>
              <a:t>Cobigen </a:t>
            </a:r>
            <a:r>
              <a:rPr lang="en-GB">
                <a:solidFill>
                  <a:schemeClr val="dk1"/>
                </a:solidFill>
                <a:latin typeface="Calibri"/>
                <a:ea typeface="Calibri"/>
                <a:cs typeface="Calibri"/>
                <a:sym typeface="Calibri"/>
              </a:rPr>
              <a:t>generates all the needed elements to reflect the Eto in client side. </a:t>
            </a:r>
          </a:p>
        </p:txBody>
      </p:sp>
      <p:sp>
        <p:nvSpPr>
          <p:cNvPr id="328" name="Shape 328"/>
          <p:cNvSpPr/>
          <p:nvPr/>
        </p:nvSpPr>
        <p:spPr>
          <a:xfrm>
            <a:off x="4753575" y="3048575"/>
            <a:ext cx="443100" cy="308700"/>
          </a:xfrm>
          <a:prstGeom prst="rightArrow">
            <a:avLst>
              <a:gd name="adj1" fmla="val 50000"/>
              <a:gd name="adj2" fmla="val 50000"/>
            </a:avLst>
          </a:prstGeom>
          <a:solidFill>
            <a:srgbClr val="999999"/>
          </a:solidFill>
          <a:ln>
            <a:noFill/>
          </a:ln>
        </p:spPr>
        <p:txBody>
          <a:bodyPr lIns="91425" tIns="91425" rIns="91425" bIns="91425" anchor="ctr" anchorCtr="0">
            <a:noAutofit/>
          </a:bodyPr>
          <a:lstStyle/>
          <a:p>
            <a:pPr lvl="0">
              <a:spcBef>
                <a:spcPts val="0"/>
              </a:spcBef>
              <a:buNone/>
            </a:pPr>
            <a:endParaRPr/>
          </a:p>
        </p:txBody>
      </p:sp>
      <p:sp>
        <p:nvSpPr>
          <p:cNvPr id="329" name="Shape 329"/>
          <p:cNvSpPr txBox="1"/>
          <p:nvPr/>
        </p:nvSpPr>
        <p:spPr>
          <a:xfrm>
            <a:off x="3897300" y="2907275"/>
            <a:ext cx="768000" cy="591300"/>
          </a:xfrm>
          <a:prstGeom prst="rect">
            <a:avLst/>
          </a:prstGeom>
          <a:solidFill>
            <a:srgbClr val="CFE2F3"/>
          </a:solidFill>
          <a:ln>
            <a:noFill/>
          </a:ln>
        </p:spPr>
        <p:txBody>
          <a:bodyPr lIns="91425" tIns="91425" rIns="91425" bIns="91425" anchor="ctr" anchorCtr="0">
            <a:noAutofit/>
          </a:bodyPr>
          <a:lstStyle/>
          <a:p>
            <a:pPr lvl="0" algn="ctr" rtl="0">
              <a:spcBef>
                <a:spcPts val="0"/>
              </a:spcBef>
              <a:buClr>
                <a:schemeClr val="dk1"/>
              </a:buClr>
              <a:buSzPct val="61111"/>
              <a:buFont typeface="Arial"/>
              <a:buNone/>
            </a:pPr>
            <a:r>
              <a:rPr lang="en-GB" sz="1800">
                <a:solidFill>
                  <a:schemeClr val="dk1"/>
                </a:solidFill>
                <a:latin typeface="Calibri"/>
                <a:ea typeface="Calibri"/>
                <a:cs typeface="Calibri"/>
                <a:sym typeface="Calibri"/>
              </a:rPr>
              <a:t>Eto </a:t>
            </a:r>
          </a:p>
        </p:txBody>
      </p:sp>
      <p:sp>
        <p:nvSpPr>
          <p:cNvPr id="330" name="Shape 330"/>
          <p:cNvSpPr txBox="1"/>
          <p:nvPr/>
        </p:nvSpPr>
        <p:spPr>
          <a:xfrm rot="-5400000">
            <a:off x="3063475" y="1878775"/>
            <a:ext cx="1039500" cy="223800"/>
          </a:xfrm>
          <a:prstGeom prst="rect">
            <a:avLst/>
          </a:prstGeom>
          <a:solidFill>
            <a:srgbClr val="3D85C6"/>
          </a:solidFill>
          <a:ln>
            <a:noFill/>
          </a:ln>
        </p:spPr>
        <p:txBody>
          <a:bodyPr lIns="91425" tIns="91425" rIns="91425" bIns="91425" anchor="ctr" anchorCtr="0">
            <a:noAutofit/>
          </a:bodyPr>
          <a:lstStyle/>
          <a:p>
            <a:pPr lvl="0" algn="ctr">
              <a:spcBef>
                <a:spcPts val="0"/>
              </a:spcBef>
              <a:buNone/>
            </a:pPr>
            <a:r>
              <a:rPr lang="en-GB">
                <a:solidFill>
                  <a:srgbClr val="FFFFFF"/>
                </a:solidFill>
                <a:latin typeface="Calibri"/>
                <a:ea typeface="Calibri"/>
                <a:cs typeface="Calibri"/>
                <a:sym typeface="Calibri"/>
              </a:rPr>
              <a:t>SERVER</a:t>
            </a:r>
          </a:p>
        </p:txBody>
      </p:sp>
      <p:sp>
        <p:nvSpPr>
          <p:cNvPr id="331" name="Shape 331"/>
          <p:cNvSpPr txBox="1"/>
          <p:nvPr/>
        </p:nvSpPr>
        <p:spPr>
          <a:xfrm rot="-5400000">
            <a:off x="3063475" y="3145300"/>
            <a:ext cx="1039500" cy="223800"/>
          </a:xfrm>
          <a:prstGeom prst="rect">
            <a:avLst/>
          </a:prstGeom>
          <a:solidFill>
            <a:srgbClr val="FFF2CC"/>
          </a:solidFill>
          <a:ln>
            <a:noFill/>
          </a:ln>
        </p:spPr>
        <p:txBody>
          <a:bodyPr lIns="91425" tIns="91425" rIns="91425" bIns="91425" anchor="ctr" anchorCtr="0">
            <a:noAutofit/>
          </a:bodyPr>
          <a:lstStyle/>
          <a:p>
            <a:pPr lvl="0" algn="ctr" rtl="0">
              <a:spcBef>
                <a:spcPts val="0"/>
              </a:spcBef>
              <a:buNone/>
            </a:pPr>
            <a:r>
              <a:rPr lang="en-GB">
                <a:solidFill>
                  <a:srgbClr val="7F6000"/>
                </a:solidFill>
                <a:latin typeface="Calibri"/>
                <a:ea typeface="Calibri"/>
                <a:cs typeface="Calibri"/>
                <a:sym typeface="Calibri"/>
              </a:rPr>
              <a:t>CLIENT</a:t>
            </a:r>
          </a:p>
        </p:txBody>
      </p:sp>
      <p:pic>
        <p:nvPicPr>
          <p:cNvPr id="332" name="Shape 332" descr="desktop.png"/>
          <p:cNvPicPr preferRelativeResize="0"/>
          <p:nvPr/>
        </p:nvPicPr>
        <p:blipFill>
          <a:blip r:embed="rId6">
            <a:alphaModFix/>
          </a:blip>
          <a:stretch>
            <a:fillRect/>
          </a:stretch>
        </p:blipFill>
        <p:spPr>
          <a:xfrm>
            <a:off x="367823" y="4340599"/>
            <a:ext cx="231525" cy="231549"/>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Shape 337"/>
          <p:cNvSpPr txBox="1">
            <a:spLocks noGrp="1"/>
          </p:cNvSpPr>
          <p:nvPr>
            <p:ph type="title"/>
          </p:nvPr>
        </p:nvSpPr>
        <p:spPr>
          <a:xfrm>
            <a:off x="836625" y="0"/>
            <a:ext cx="7820700" cy="591300"/>
          </a:xfrm>
          <a:prstGeom prst="rect">
            <a:avLst/>
          </a:prstGeom>
        </p:spPr>
        <p:txBody>
          <a:bodyPr lIns="91425" tIns="91425" rIns="91425" bIns="91425" anchor="ctr" anchorCtr="0">
            <a:noAutofit/>
          </a:bodyPr>
          <a:lstStyle/>
          <a:p>
            <a:pPr lvl="0" rtl="0">
              <a:spcBef>
                <a:spcPts val="0"/>
              </a:spcBef>
              <a:buNone/>
            </a:pPr>
            <a:r>
              <a:rPr lang="en-GB" dirty="0" err="1"/>
              <a:t>Devonfw</a:t>
            </a:r>
            <a:r>
              <a:rPr lang="en-GB" dirty="0"/>
              <a:t> Summary</a:t>
            </a:r>
          </a:p>
        </p:txBody>
      </p:sp>
      <p:pic>
        <p:nvPicPr>
          <p:cNvPr id="338" name="Shape 338" descr="devonfw-Logo-white.png"/>
          <p:cNvPicPr preferRelativeResize="0"/>
          <p:nvPr/>
        </p:nvPicPr>
        <p:blipFill>
          <a:blip r:embed="rId3">
            <a:alphaModFix/>
          </a:blip>
          <a:stretch>
            <a:fillRect/>
          </a:stretch>
        </p:blipFill>
        <p:spPr>
          <a:xfrm>
            <a:off x="226675" y="98249"/>
            <a:ext cx="443025" cy="394799"/>
          </a:xfrm>
          <a:prstGeom prst="rect">
            <a:avLst/>
          </a:prstGeom>
          <a:noFill/>
          <a:ln>
            <a:noFill/>
          </a:ln>
        </p:spPr>
      </p:pic>
      <p:pic>
        <p:nvPicPr>
          <p:cNvPr id="339" name="Shape 339" descr="devonfw.jpg"/>
          <p:cNvPicPr preferRelativeResize="0"/>
          <p:nvPr/>
        </p:nvPicPr>
        <p:blipFill>
          <a:blip r:embed="rId4">
            <a:alphaModFix/>
          </a:blip>
          <a:stretch>
            <a:fillRect/>
          </a:stretch>
        </p:blipFill>
        <p:spPr>
          <a:xfrm>
            <a:off x="3129575" y="1015825"/>
            <a:ext cx="3032132" cy="591299"/>
          </a:xfrm>
          <a:prstGeom prst="rect">
            <a:avLst/>
          </a:prstGeom>
          <a:noFill/>
          <a:ln>
            <a:noFill/>
          </a:ln>
        </p:spPr>
      </p:pic>
      <p:sp>
        <p:nvSpPr>
          <p:cNvPr id="340" name="Shape 340"/>
          <p:cNvSpPr txBox="1"/>
          <p:nvPr/>
        </p:nvSpPr>
        <p:spPr>
          <a:xfrm>
            <a:off x="2675250" y="2202275"/>
            <a:ext cx="1264500" cy="945300"/>
          </a:xfrm>
          <a:prstGeom prst="rect">
            <a:avLst/>
          </a:prstGeom>
          <a:solidFill>
            <a:srgbClr val="CFE2F3"/>
          </a:solidFill>
          <a:ln w="28575" cap="flat" cmpd="sng">
            <a:solidFill>
              <a:srgbClr val="CFE2F3"/>
            </a:solidFill>
            <a:prstDash val="solid"/>
            <a:round/>
            <a:headEnd type="none" w="med" len="med"/>
            <a:tailEnd type="none" w="med" len="med"/>
          </a:ln>
        </p:spPr>
        <p:txBody>
          <a:bodyPr lIns="91425" tIns="91425" rIns="91425" bIns="91425" anchor="t" anchorCtr="0">
            <a:noAutofit/>
          </a:bodyPr>
          <a:lstStyle/>
          <a:p>
            <a:pPr lvl="0" algn="ctr">
              <a:spcBef>
                <a:spcPts val="0"/>
              </a:spcBef>
              <a:buNone/>
            </a:pPr>
            <a:r>
              <a:rPr lang="en-GB" sz="1600">
                <a:latin typeface="Calibri"/>
                <a:ea typeface="Calibri"/>
                <a:cs typeface="Calibri"/>
                <a:sym typeface="Calibri"/>
              </a:rPr>
              <a:t>Customized and feature rich IDE</a:t>
            </a:r>
          </a:p>
        </p:txBody>
      </p:sp>
      <p:sp>
        <p:nvSpPr>
          <p:cNvPr id="341" name="Shape 341"/>
          <p:cNvSpPr txBox="1"/>
          <p:nvPr/>
        </p:nvSpPr>
        <p:spPr>
          <a:xfrm>
            <a:off x="4013400" y="2202275"/>
            <a:ext cx="1264500" cy="945300"/>
          </a:xfrm>
          <a:prstGeom prst="rect">
            <a:avLst/>
          </a:prstGeom>
          <a:solidFill>
            <a:srgbClr val="CFE2F3"/>
          </a:solidFill>
          <a:ln w="28575" cap="flat" cmpd="sng">
            <a:solidFill>
              <a:srgbClr val="CFE2F3"/>
            </a:solidFill>
            <a:prstDash val="solid"/>
            <a:round/>
            <a:headEnd type="none" w="med" len="med"/>
            <a:tailEnd type="none" w="med" len="med"/>
          </a:ln>
        </p:spPr>
        <p:txBody>
          <a:bodyPr lIns="91425" tIns="91425" rIns="91425" bIns="91425" anchor="t" anchorCtr="0">
            <a:noAutofit/>
          </a:bodyPr>
          <a:lstStyle/>
          <a:p>
            <a:pPr lvl="0" algn="ctr" rtl="0">
              <a:spcBef>
                <a:spcPts val="0"/>
              </a:spcBef>
              <a:buClr>
                <a:schemeClr val="dk1"/>
              </a:buClr>
              <a:buSzPct val="68750"/>
              <a:buFont typeface="Arial"/>
              <a:buNone/>
            </a:pPr>
            <a:r>
              <a:rPr lang="en-GB" sz="1600">
                <a:solidFill>
                  <a:schemeClr val="dk1"/>
                </a:solidFill>
                <a:latin typeface="Calibri"/>
                <a:ea typeface="Calibri"/>
                <a:cs typeface="Calibri"/>
                <a:sym typeface="Calibri"/>
              </a:rPr>
              <a:t>Project Templates serv. &amp; cli.</a:t>
            </a:r>
          </a:p>
        </p:txBody>
      </p:sp>
      <p:sp>
        <p:nvSpPr>
          <p:cNvPr id="342" name="Shape 342"/>
          <p:cNvSpPr txBox="1"/>
          <p:nvPr/>
        </p:nvSpPr>
        <p:spPr>
          <a:xfrm>
            <a:off x="5351550" y="2202275"/>
            <a:ext cx="1264500" cy="945300"/>
          </a:xfrm>
          <a:prstGeom prst="rect">
            <a:avLst/>
          </a:prstGeom>
          <a:solidFill>
            <a:srgbClr val="CFE2F3"/>
          </a:solidFill>
          <a:ln w="28575" cap="flat" cmpd="sng">
            <a:solidFill>
              <a:srgbClr val="CFE2F3"/>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GB" sz="1600">
                <a:solidFill>
                  <a:schemeClr val="dk1"/>
                </a:solidFill>
                <a:latin typeface="Calibri"/>
                <a:ea typeface="Calibri"/>
                <a:cs typeface="Calibri"/>
                <a:sym typeface="Calibri"/>
              </a:rPr>
              <a:t>Code generator (Cobigen)</a:t>
            </a:r>
          </a:p>
        </p:txBody>
      </p:sp>
      <p:sp>
        <p:nvSpPr>
          <p:cNvPr id="343" name="Shape 343"/>
          <p:cNvSpPr txBox="1"/>
          <p:nvPr/>
        </p:nvSpPr>
        <p:spPr>
          <a:xfrm>
            <a:off x="2675250" y="3218100"/>
            <a:ext cx="1264500" cy="945300"/>
          </a:xfrm>
          <a:prstGeom prst="rect">
            <a:avLst/>
          </a:prstGeom>
          <a:solidFill>
            <a:srgbClr val="CFE2F3"/>
          </a:solidFill>
          <a:ln w="28575" cap="flat" cmpd="sng">
            <a:solidFill>
              <a:srgbClr val="CFE2F3"/>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GB" sz="1600">
                <a:latin typeface="Calibri"/>
                <a:ea typeface="Calibri"/>
                <a:cs typeface="Calibri"/>
                <a:sym typeface="Calibri"/>
              </a:rPr>
              <a:t>Projects manager (Devcon)</a:t>
            </a:r>
          </a:p>
        </p:txBody>
      </p:sp>
      <p:sp>
        <p:nvSpPr>
          <p:cNvPr id="344" name="Shape 344"/>
          <p:cNvSpPr txBox="1"/>
          <p:nvPr/>
        </p:nvSpPr>
        <p:spPr>
          <a:xfrm>
            <a:off x="4013400" y="3218100"/>
            <a:ext cx="1264500" cy="945300"/>
          </a:xfrm>
          <a:prstGeom prst="rect">
            <a:avLst/>
          </a:prstGeom>
          <a:solidFill>
            <a:srgbClr val="CFE2F3"/>
          </a:solidFill>
          <a:ln w="28575" cap="flat" cmpd="sng">
            <a:solidFill>
              <a:srgbClr val="CFE2F3"/>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GB" sz="1600">
                <a:latin typeface="Calibri"/>
                <a:ea typeface="Calibri"/>
                <a:cs typeface="Calibri"/>
                <a:sym typeface="Calibri"/>
              </a:rPr>
              <a:t>Pre developed modules (IP)</a:t>
            </a:r>
          </a:p>
        </p:txBody>
      </p:sp>
      <p:sp>
        <p:nvSpPr>
          <p:cNvPr id="345" name="Shape 345"/>
          <p:cNvSpPr txBox="1"/>
          <p:nvPr/>
        </p:nvSpPr>
        <p:spPr>
          <a:xfrm>
            <a:off x="5351550" y="3218100"/>
            <a:ext cx="1264500" cy="945300"/>
          </a:xfrm>
          <a:prstGeom prst="rect">
            <a:avLst/>
          </a:prstGeom>
          <a:solidFill>
            <a:srgbClr val="CFE2F3"/>
          </a:solidFill>
          <a:ln w="28575" cap="flat" cmpd="sng">
            <a:solidFill>
              <a:srgbClr val="CFE2F3"/>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GB" sz="1600">
                <a:latin typeface="Calibri"/>
                <a:ea typeface="Calibri"/>
                <a:cs typeface="Calibri"/>
                <a:sym typeface="Calibri"/>
              </a:rPr>
              <a:t>Detailed docs and examples</a:t>
            </a:r>
          </a:p>
        </p:txBody>
      </p:sp>
      <p:sp>
        <p:nvSpPr>
          <p:cNvPr id="346" name="Shape 346"/>
          <p:cNvSpPr txBox="1"/>
          <p:nvPr/>
        </p:nvSpPr>
        <p:spPr>
          <a:xfrm>
            <a:off x="2675250" y="1669800"/>
            <a:ext cx="3940800" cy="469800"/>
          </a:xfrm>
          <a:prstGeom prst="rect">
            <a:avLst/>
          </a:prstGeom>
          <a:solidFill>
            <a:srgbClr val="02B9EF"/>
          </a:solidFill>
          <a:ln>
            <a:noFill/>
          </a:ln>
        </p:spPr>
        <p:txBody>
          <a:bodyPr lIns="91425" tIns="91425" rIns="91425" bIns="91425" anchor="t" anchorCtr="0">
            <a:noAutofit/>
          </a:bodyPr>
          <a:lstStyle/>
          <a:p>
            <a:pPr lvl="0" algn="ctr">
              <a:spcBef>
                <a:spcPts val="0"/>
              </a:spcBef>
              <a:buNone/>
            </a:pPr>
            <a:r>
              <a:rPr lang="en-GB" sz="1800">
                <a:solidFill>
                  <a:srgbClr val="FFFFFF"/>
                </a:solidFill>
                <a:latin typeface="Calibri"/>
                <a:ea typeface="Calibri"/>
                <a:cs typeface="Calibri"/>
                <a:sym typeface="Calibri"/>
              </a:rPr>
              <a:t>QUALITY APPS &amp; BOOST PRODUCTIVITY</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91797" y="0"/>
            <a:ext cx="7378002" cy="591300"/>
          </a:xfrm>
        </p:spPr>
        <p:txBody>
          <a:bodyPr/>
          <a:lstStyle/>
          <a:p>
            <a:r>
              <a:rPr lang="en-US" dirty="0" smtClean="0"/>
              <a:t>OASP4js Version 2</a:t>
            </a:r>
            <a:endParaRPr lang="de-DE" dirty="0">
              <a:solidFill>
                <a:schemeClr val="bg1">
                  <a:lumMod val="75000"/>
                </a:schemeClr>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5532" y="70204"/>
            <a:ext cx="425193" cy="437243"/>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8438" y="2545419"/>
            <a:ext cx="849884" cy="849884"/>
          </a:xfrm>
          <a:prstGeom prst="rect">
            <a:avLst/>
          </a:prstGeom>
        </p:spPr>
      </p:pic>
      <p:sp>
        <p:nvSpPr>
          <p:cNvPr id="8" name="Shape 326"/>
          <p:cNvSpPr/>
          <p:nvPr/>
        </p:nvSpPr>
        <p:spPr>
          <a:xfrm>
            <a:off x="4172748" y="2783775"/>
            <a:ext cx="443100" cy="308700"/>
          </a:xfrm>
          <a:prstGeom prst="rightArrow">
            <a:avLst>
              <a:gd name="adj1" fmla="val 50000"/>
              <a:gd name="adj2" fmla="val 50000"/>
            </a:avLst>
          </a:prstGeom>
          <a:solidFill>
            <a:srgbClr val="999999"/>
          </a:solidFill>
          <a:ln>
            <a:noFill/>
          </a:ln>
        </p:spPr>
        <p:txBody>
          <a:bodyPr lIns="91425" tIns="91425" rIns="91425" bIns="91425" anchor="ctr" anchorCtr="0">
            <a:noAutofit/>
          </a:bodyPr>
          <a:lstStyle/>
          <a:p>
            <a:pPr lvl="0">
              <a:spcBef>
                <a:spcPts val="0"/>
              </a:spcBef>
              <a:buNone/>
            </a:pPr>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0274" y="2619869"/>
            <a:ext cx="721765" cy="758590"/>
          </a:xfrm>
          <a:prstGeom prst="rect">
            <a:avLst/>
          </a:prstGeom>
        </p:spPr>
      </p:pic>
      <p:sp>
        <p:nvSpPr>
          <p:cNvPr id="14" name="Text Placeholder 2"/>
          <p:cNvSpPr>
            <a:spLocks noGrp="1"/>
          </p:cNvSpPr>
          <p:nvPr>
            <p:ph type="body" idx="1"/>
          </p:nvPr>
        </p:nvSpPr>
        <p:spPr>
          <a:xfrm>
            <a:off x="449100" y="949600"/>
            <a:ext cx="7978500" cy="1404639"/>
          </a:xfrm>
        </p:spPr>
        <p:txBody>
          <a:bodyPr anchor="ctr"/>
          <a:lstStyle/>
          <a:p>
            <a:pPr algn="ctr">
              <a:buNone/>
            </a:pPr>
            <a:r>
              <a:rPr lang="de-DE" sz="1800" dirty="0" smtClean="0">
                <a:solidFill>
                  <a:schemeClr val="tx1"/>
                </a:solidFill>
              </a:rPr>
              <a:t>JavaScript Client </a:t>
            </a:r>
          </a:p>
          <a:p>
            <a:pPr algn="ctr">
              <a:buNone/>
            </a:pPr>
            <a:r>
              <a:rPr lang="de-DE" sz="1800" dirty="0" smtClean="0">
                <a:solidFill>
                  <a:schemeClr val="tx1"/>
                </a:solidFill>
              </a:rPr>
              <a:t>June 2017 Version 2</a:t>
            </a:r>
          </a:p>
        </p:txBody>
      </p:sp>
      <p:sp>
        <p:nvSpPr>
          <p:cNvPr id="15" name="Shape 330"/>
          <p:cNvSpPr txBox="1"/>
          <p:nvPr/>
        </p:nvSpPr>
        <p:spPr>
          <a:xfrm>
            <a:off x="2858498" y="3437797"/>
            <a:ext cx="1039500" cy="223800"/>
          </a:xfrm>
          <a:prstGeom prst="rect">
            <a:avLst/>
          </a:prstGeom>
          <a:solidFill>
            <a:srgbClr val="3D85C6"/>
          </a:solidFill>
          <a:ln>
            <a:noFill/>
          </a:ln>
        </p:spPr>
        <p:txBody>
          <a:bodyPr lIns="91425" tIns="91425" rIns="91425" bIns="91425" anchor="ctr" anchorCtr="0">
            <a:noAutofit/>
          </a:bodyPr>
          <a:lstStyle/>
          <a:p>
            <a:pPr lvl="0" algn="ctr">
              <a:spcBef>
                <a:spcPts val="0"/>
              </a:spcBef>
              <a:buNone/>
            </a:pPr>
            <a:r>
              <a:rPr lang="en-GB" dirty="0" smtClean="0">
                <a:solidFill>
                  <a:srgbClr val="FFFFFF"/>
                </a:solidFill>
                <a:latin typeface="Calibri"/>
                <a:ea typeface="Calibri"/>
                <a:cs typeface="Calibri"/>
                <a:sym typeface="Calibri"/>
              </a:rPr>
              <a:t>AngularJS</a:t>
            </a:r>
            <a:endParaRPr lang="en-GB" dirty="0">
              <a:solidFill>
                <a:srgbClr val="FFFFFF"/>
              </a:solidFill>
              <a:latin typeface="Calibri"/>
              <a:ea typeface="Calibri"/>
              <a:cs typeface="Calibri"/>
              <a:sym typeface="Calibri"/>
            </a:endParaRPr>
          </a:p>
        </p:txBody>
      </p:sp>
      <p:sp>
        <p:nvSpPr>
          <p:cNvPr id="16" name="Shape 330"/>
          <p:cNvSpPr txBox="1"/>
          <p:nvPr/>
        </p:nvSpPr>
        <p:spPr>
          <a:xfrm>
            <a:off x="4938612" y="3437797"/>
            <a:ext cx="1039500" cy="223800"/>
          </a:xfrm>
          <a:prstGeom prst="rect">
            <a:avLst/>
          </a:prstGeom>
          <a:solidFill>
            <a:srgbClr val="3D85C6"/>
          </a:solidFill>
          <a:ln>
            <a:noFill/>
          </a:ln>
        </p:spPr>
        <p:txBody>
          <a:bodyPr lIns="91425" tIns="91425" rIns="91425" bIns="91425" anchor="ctr" anchorCtr="0">
            <a:noAutofit/>
          </a:bodyPr>
          <a:lstStyle/>
          <a:p>
            <a:pPr lvl="0" algn="ctr">
              <a:spcBef>
                <a:spcPts val="0"/>
              </a:spcBef>
              <a:buNone/>
            </a:pPr>
            <a:r>
              <a:rPr lang="en-GB" dirty="0" smtClean="0">
                <a:solidFill>
                  <a:srgbClr val="FFFFFF"/>
                </a:solidFill>
                <a:latin typeface="Calibri"/>
                <a:ea typeface="Calibri"/>
                <a:cs typeface="Calibri"/>
                <a:sym typeface="Calibri"/>
              </a:rPr>
              <a:t>Angular</a:t>
            </a:r>
            <a:endParaRPr lang="en-GB" dirty="0">
              <a:solidFill>
                <a:srgbClr val="FFFFFF"/>
              </a:solidFill>
              <a:latin typeface="Calibri"/>
              <a:ea typeface="Calibri"/>
              <a:cs typeface="Calibri"/>
              <a:sym typeface="Calibri"/>
            </a:endParaRPr>
          </a:p>
        </p:txBody>
      </p:sp>
      <p:sp>
        <p:nvSpPr>
          <p:cNvPr id="17" name="TextBox 16"/>
          <p:cNvSpPr txBox="1"/>
          <p:nvPr/>
        </p:nvSpPr>
        <p:spPr>
          <a:xfrm>
            <a:off x="5978112" y="4278573"/>
            <a:ext cx="3004110" cy="307777"/>
          </a:xfrm>
          <a:prstGeom prst="rect">
            <a:avLst/>
          </a:prstGeom>
          <a:noFill/>
        </p:spPr>
        <p:txBody>
          <a:bodyPr wrap="square" rtlCol="0">
            <a:spAutoFit/>
          </a:bodyPr>
          <a:lstStyle/>
          <a:p>
            <a:r>
              <a:rPr lang="de-DE" dirty="0" err="1" smtClean="0"/>
              <a:t>Git</a:t>
            </a:r>
            <a:r>
              <a:rPr lang="de-DE" dirty="0" smtClean="0"/>
              <a:t>: https</a:t>
            </a:r>
            <a:r>
              <a:rPr lang="de-DE" dirty="0"/>
              <a:t>://github.com/oasp/oasp4js</a:t>
            </a:r>
          </a:p>
        </p:txBody>
      </p:sp>
    </p:spTree>
    <p:extLst>
      <p:ext uri="{BB962C8B-B14F-4D97-AF65-F5344CB8AC3E}">
        <p14:creationId xmlns:p14="http://schemas.microsoft.com/office/powerpoint/2010/main" val="18311657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1797" y="0"/>
            <a:ext cx="7378002" cy="591300"/>
          </a:xfrm>
        </p:spPr>
        <p:txBody>
          <a:bodyPr/>
          <a:lstStyle/>
          <a:p>
            <a:r>
              <a:rPr lang="en-US" dirty="0"/>
              <a:t>OASP4js </a:t>
            </a:r>
            <a:r>
              <a:rPr lang="en-US" dirty="0" smtClean="0"/>
              <a:t>Version 2</a:t>
            </a:r>
            <a:endParaRPr lang="de-DE" dirty="0">
              <a:solidFill>
                <a:schemeClr val="bg1">
                  <a:lumMod val="75000"/>
                </a:schemeClr>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09384" y="5978094"/>
            <a:ext cx="1336354" cy="428535"/>
          </a:xfrm>
          <a:prstGeom prst="rect">
            <a:avLst/>
          </a:prstGeom>
        </p:spPr>
      </p:pic>
      <p:pic>
        <p:nvPicPr>
          <p:cNvPr id="9" name="Picture 8"/>
          <p:cNvPicPr>
            <a:picLocks noChangeAspect="1"/>
          </p:cNvPicPr>
          <p:nvPr/>
        </p:nvPicPr>
        <p:blipFill>
          <a:blip r:embed="rId3"/>
          <a:stretch>
            <a:fillRect/>
          </a:stretch>
        </p:blipFill>
        <p:spPr>
          <a:xfrm>
            <a:off x="3113244" y="1996022"/>
            <a:ext cx="2912532" cy="1248228"/>
          </a:xfrm>
          <a:prstGeom prst="rect">
            <a:avLst/>
          </a:prstGeom>
        </p:spPr>
      </p:pic>
      <p:sp>
        <p:nvSpPr>
          <p:cNvPr id="11" name="Shape 295"/>
          <p:cNvSpPr txBox="1"/>
          <p:nvPr/>
        </p:nvSpPr>
        <p:spPr>
          <a:xfrm>
            <a:off x="384725" y="835140"/>
            <a:ext cx="2195598" cy="589230"/>
          </a:xfrm>
          <a:prstGeom prst="rect">
            <a:avLst/>
          </a:prstGeom>
          <a:solidFill>
            <a:srgbClr val="CFE2F3"/>
          </a:solidFill>
          <a:ln>
            <a:noFill/>
          </a:ln>
        </p:spPr>
        <p:txBody>
          <a:bodyPr lIns="91425" tIns="91425" rIns="91425" bIns="91425" anchor="ctr" anchorCtr="0">
            <a:noAutofit/>
          </a:bodyPr>
          <a:lstStyle/>
          <a:p>
            <a:pPr algn="ctr"/>
            <a:r>
              <a:rPr lang="en-US" sz="1200" dirty="0">
                <a:latin typeface="Calibri"/>
                <a:ea typeface="Calibri"/>
                <a:cs typeface="Calibri"/>
              </a:rPr>
              <a:t>Based on Angular (version</a:t>
            </a:r>
            <a:r>
              <a:rPr lang="en-US" sz="1200" b="1" dirty="0">
                <a:latin typeface="Calibri"/>
                <a:ea typeface="Calibri"/>
                <a:cs typeface="Calibri"/>
              </a:rPr>
              <a:t> 4</a:t>
            </a:r>
            <a:r>
              <a:rPr lang="en-US" sz="1200" dirty="0" smtClean="0">
                <a:latin typeface="Calibri"/>
                <a:ea typeface="Calibri"/>
                <a:cs typeface="Calibri"/>
              </a:rPr>
              <a:t>)</a:t>
            </a:r>
            <a:endParaRPr lang="en-US" sz="1200" dirty="0">
              <a:latin typeface="Calibri"/>
              <a:ea typeface="Calibri"/>
              <a:cs typeface="Calibri"/>
            </a:endParaRPr>
          </a:p>
        </p:txBody>
      </p:sp>
      <p:sp>
        <p:nvSpPr>
          <p:cNvPr id="13" name="Shape 295"/>
          <p:cNvSpPr txBox="1"/>
          <p:nvPr/>
        </p:nvSpPr>
        <p:spPr>
          <a:xfrm>
            <a:off x="6558697" y="2871684"/>
            <a:ext cx="2195598" cy="1590037"/>
          </a:xfrm>
          <a:prstGeom prst="rect">
            <a:avLst/>
          </a:prstGeom>
          <a:solidFill>
            <a:srgbClr val="CFE2F3"/>
          </a:solidFill>
          <a:ln>
            <a:noFill/>
          </a:ln>
        </p:spPr>
        <p:txBody>
          <a:bodyPr lIns="91425" tIns="91425" rIns="91425" bIns="91425" anchor="ctr" anchorCtr="0">
            <a:noAutofit/>
          </a:bodyPr>
          <a:lstStyle/>
          <a:p>
            <a:pPr algn="ctr"/>
            <a:r>
              <a:rPr lang="en-US" sz="1200" dirty="0" smtClean="0">
                <a:latin typeface="Calibri"/>
                <a:ea typeface="Calibri"/>
                <a:cs typeface="Calibri"/>
              </a:rPr>
              <a:t>Extended application template</a:t>
            </a:r>
          </a:p>
          <a:p>
            <a:pPr algn="ctr"/>
            <a:r>
              <a:rPr lang="en-US" sz="1200" dirty="0" smtClean="0">
                <a:latin typeface="Calibri"/>
                <a:ea typeface="Calibri"/>
                <a:cs typeface="Calibri"/>
              </a:rPr>
              <a:t> </a:t>
            </a:r>
          </a:p>
          <a:p>
            <a:pPr marL="171450" lvl="2" indent="-171450">
              <a:buFont typeface="Arial" panose="020B0604020202020204" pitchFamily="34" charset="0"/>
              <a:buChar char="•"/>
            </a:pPr>
            <a:r>
              <a:rPr lang="en-US" sz="1050" dirty="0" smtClean="0">
                <a:latin typeface="Calibri"/>
                <a:ea typeface="Calibri"/>
                <a:cs typeface="Calibri"/>
              </a:rPr>
              <a:t>Alternative </a:t>
            </a:r>
            <a:r>
              <a:rPr lang="en-US" sz="1050" dirty="0">
                <a:latin typeface="Calibri"/>
                <a:ea typeface="Calibri"/>
                <a:cs typeface="Calibri"/>
              </a:rPr>
              <a:t>Application available template for Ionic 3 (Hybrid mobile apps)</a:t>
            </a:r>
          </a:p>
          <a:p>
            <a:pPr marL="171450" lvl="2" indent="-171450">
              <a:buFont typeface="Arial" panose="020B0604020202020204" pitchFamily="34" charset="0"/>
              <a:buChar char="•"/>
            </a:pPr>
            <a:r>
              <a:rPr lang="en-US" sz="1050" dirty="0" smtClean="0">
                <a:latin typeface="Calibri"/>
                <a:ea typeface="Calibri"/>
                <a:cs typeface="Calibri"/>
              </a:rPr>
              <a:t>Alternative </a:t>
            </a:r>
            <a:r>
              <a:rPr lang="en-US" sz="1050" dirty="0" err="1">
                <a:latin typeface="Calibri"/>
                <a:ea typeface="Calibri"/>
                <a:cs typeface="Calibri"/>
              </a:rPr>
              <a:t>CobiGen</a:t>
            </a:r>
            <a:r>
              <a:rPr lang="en-US" sz="1050" dirty="0">
                <a:latin typeface="Calibri"/>
                <a:ea typeface="Calibri"/>
                <a:cs typeface="Calibri"/>
              </a:rPr>
              <a:t> Code generation for Ionic 3 applications</a:t>
            </a:r>
            <a:endParaRPr lang="en-US" sz="1200" dirty="0">
              <a:latin typeface="Calibri"/>
              <a:ea typeface="Calibri"/>
              <a:cs typeface="Calibri"/>
            </a:endParaRPr>
          </a:p>
          <a:p>
            <a:pPr algn="ctr"/>
            <a:endParaRPr lang="en-US" sz="1200" dirty="0">
              <a:latin typeface="Calibri"/>
              <a:ea typeface="Calibri"/>
              <a:cs typeface="Calibri"/>
            </a:endParaRPr>
          </a:p>
        </p:txBody>
      </p:sp>
      <p:sp>
        <p:nvSpPr>
          <p:cNvPr id="14" name="Shape 295"/>
          <p:cNvSpPr txBox="1"/>
          <p:nvPr/>
        </p:nvSpPr>
        <p:spPr>
          <a:xfrm>
            <a:off x="384725" y="2871685"/>
            <a:ext cx="2195598" cy="1564344"/>
          </a:xfrm>
          <a:prstGeom prst="rect">
            <a:avLst/>
          </a:prstGeom>
          <a:solidFill>
            <a:srgbClr val="CFE2F3"/>
          </a:solidFill>
          <a:ln>
            <a:noFill/>
          </a:ln>
        </p:spPr>
        <p:txBody>
          <a:bodyPr lIns="91425" tIns="91425" rIns="91425" bIns="91425" anchor="ctr" anchorCtr="0">
            <a:noAutofit/>
          </a:bodyPr>
          <a:lstStyle/>
          <a:p>
            <a:pPr algn="ctr"/>
            <a:r>
              <a:rPr lang="en-US" sz="1200" dirty="0">
                <a:latin typeface="Calibri"/>
                <a:ea typeface="Calibri"/>
                <a:cs typeface="Calibri"/>
              </a:rPr>
              <a:t>Integrated with the </a:t>
            </a:r>
            <a:r>
              <a:rPr lang="en-US" sz="1200" b="1" dirty="0" err="1">
                <a:latin typeface="Calibri"/>
                <a:ea typeface="Calibri"/>
                <a:cs typeface="Calibri"/>
              </a:rPr>
              <a:t>CobiGen</a:t>
            </a:r>
            <a:r>
              <a:rPr lang="en-US" sz="1200" dirty="0">
                <a:latin typeface="Calibri"/>
                <a:ea typeface="Calibri"/>
                <a:cs typeface="Calibri"/>
              </a:rPr>
              <a:t> code generator which can create complete CRUD-Dialogs (based on server side entities or CTOs) with features like pagination, sorting and filtering</a:t>
            </a:r>
          </a:p>
          <a:p>
            <a:pPr algn="ctr"/>
            <a:endParaRPr lang="en-US" sz="1200" dirty="0">
              <a:latin typeface="Calibri"/>
              <a:ea typeface="Calibri"/>
              <a:cs typeface="Calibri"/>
            </a:endParaRPr>
          </a:p>
        </p:txBody>
      </p:sp>
      <p:sp>
        <p:nvSpPr>
          <p:cNvPr id="15" name="Shape 295"/>
          <p:cNvSpPr txBox="1"/>
          <p:nvPr/>
        </p:nvSpPr>
        <p:spPr>
          <a:xfrm>
            <a:off x="3113244" y="849615"/>
            <a:ext cx="2912532" cy="867979"/>
          </a:xfrm>
          <a:prstGeom prst="rect">
            <a:avLst/>
          </a:prstGeom>
          <a:solidFill>
            <a:srgbClr val="CFE2F3"/>
          </a:solidFill>
          <a:ln>
            <a:noFill/>
          </a:ln>
        </p:spPr>
        <p:txBody>
          <a:bodyPr lIns="91425" tIns="91425" rIns="91425" bIns="91425" anchor="ctr" anchorCtr="0">
            <a:noAutofit/>
          </a:bodyPr>
          <a:lstStyle/>
          <a:p>
            <a:pPr algn="ctr"/>
            <a:r>
              <a:rPr lang="en-US" sz="1200" dirty="0" smtClean="0">
                <a:latin typeface="Calibri"/>
                <a:ea typeface="Calibri"/>
                <a:cs typeface="Calibri"/>
              </a:rPr>
              <a:t>Integration </a:t>
            </a:r>
            <a:r>
              <a:rPr lang="en-US" sz="1200" dirty="0">
                <a:latin typeface="Calibri"/>
                <a:ea typeface="Calibri"/>
                <a:cs typeface="Calibri"/>
              </a:rPr>
              <a:t>of </a:t>
            </a:r>
            <a:r>
              <a:rPr lang="en-US" sz="1200" b="1" dirty="0">
                <a:latin typeface="Calibri"/>
                <a:ea typeface="Calibri"/>
                <a:cs typeface="Calibri"/>
              </a:rPr>
              <a:t>Covalent</a:t>
            </a:r>
            <a:r>
              <a:rPr lang="en-US" sz="1200" dirty="0">
                <a:latin typeface="Calibri"/>
                <a:ea typeface="Calibri"/>
                <a:cs typeface="Calibri"/>
              </a:rPr>
              <a:t> and </a:t>
            </a:r>
            <a:r>
              <a:rPr lang="en-US" sz="1200" b="1" dirty="0">
                <a:latin typeface="Calibri"/>
                <a:ea typeface="Calibri"/>
                <a:cs typeface="Calibri"/>
              </a:rPr>
              <a:t>Bootstrap</a:t>
            </a:r>
            <a:r>
              <a:rPr lang="en-US" sz="1200" dirty="0">
                <a:latin typeface="Calibri"/>
                <a:ea typeface="Calibri"/>
                <a:cs typeface="Calibri"/>
              </a:rPr>
              <a:t> offering a large number of components</a:t>
            </a:r>
          </a:p>
        </p:txBody>
      </p:sp>
      <p:sp>
        <p:nvSpPr>
          <p:cNvPr id="16" name="Shape 295"/>
          <p:cNvSpPr txBox="1"/>
          <p:nvPr/>
        </p:nvSpPr>
        <p:spPr>
          <a:xfrm>
            <a:off x="6523997" y="835140"/>
            <a:ext cx="2230298" cy="788476"/>
          </a:xfrm>
          <a:prstGeom prst="rect">
            <a:avLst/>
          </a:prstGeom>
          <a:solidFill>
            <a:srgbClr val="CFE2F3"/>
          </a:solidFill>
          <a:ln>
            <a:noFill/>
          </a:ln>
        </p:spPr>
        <p:txBody>
          <a:bodyPr lIns="91425" tIns="91425" rIns="91425" bIns="91425" anchor="ctr" anchorCtr="0">
            <a:noAutofit/>
          </a:bodyPr>
          <a:lstStyle/>
          <a:p>
            <a:pPr algn="ctr"/>
            <a:r>
              <a:rPr lang="en-US" sz="1200" b="1" dirty="0">
                <a:latin typeface="Calibri"/>
                <a:ea typeface="Calibri"/>
                <a:cs typeface="Calibri"/>
              </a:rPr>
              <a:t>Architecture Guide</a:t>
            </a:r>
            <a:r>
              <a:rPr lang="en-US" sz="1200" dirty="0">
                <a:latin typeface="Calibri"/>
                <a:ea typeface="Calibri"/>
                <a:cs typeface="Calibri"/>
              </a:rPr>
              <a:t> showing the design (decisions) of the framework</a:t>
            </a:r>
          </a:p>
        </p:txBody>
      </p:sp>
      <p:sp>
        <p:nvSpPr>
          <p:cNvPr id="17" name="Shape 295"/>
          <p:cNvSpPr txBox="1"/>
          <p:nvPr/>
        </p:nvSpPr>
        <p:spPr>
          <a:xfrm>
            <a:off x="3113244" y="3606530"/>
            <a:ext cx="2912532" cy="855191"/>
          </a:xfrm>
          <a:prstGeom prst="rect">
            <a:avLst/>
          </a:prstGeom>
          <a:solidFill>
            <a:srgbClr val="CFE2F3"/>
          </a:solidFill>
          <a:ln>
            <a:noFill/>
          </a:ln>
        </p:spPr>
        <p:txBody>
          <a:bodyPr lIns="91425" tIns="91425" rIns="91425" bIns="91425" anchor="ctr" anchorCtr="0">
            <a:noAutofit/>
          </a:bodyPr>
          <a:lstStyle/>
          <a:p>
            <a:pPr marL="285750" indent="-285750" algn="ctr">
              <a:buFont typeface="Arial" panose="020B0604020202020204" pitchFamily="34" charset="0"/>
              <a:buChar char="•"/>
            </a:pPr>
            <a:endParaRPr lang="en-US" sz="1200" dirty="0">
              <a:latin typeface="Calibri"/>
              <a:ea typeface="Calibri"/>
              <a:cs typeface="Calibri"/>
            </a:endParaRPr>
          </a:p>
          <a:p>
            <a:pPr algn="ctr"/>
            <a:r>
              <a:rPr lang="en-US" sz="1200" dirty="0">
                <a:latin typeface="Calibri"/>
                <a:ea typeface="Calibri"/>
                <a:cs typeface="Calibri"/>
              </a:rPr>
              <a:t>A stronger </a:t>
            </a:r>
            <a:r>
              <a:rPr lang="en-US" sz="1200" b="1" dirty="0">
                <a:latin typeface="Calibri"/>
                <a:ea typeface="Calibri"/>
                <a:cs typeface="Calibri"/>
              </a:rPr>
              <a:t>community</a:t>
            </a:r>
            <a:r>
              <a:rPr lang="en-US" sz="1200" dirty="0">
                <a:latin typeface="Calibri"/>
                <a:ea typeface="Calibri"/>
                <a:cs typeface="Calibri"/>
              </a:rPr>
              <a:t> with active participation from Germany, Poland and Spain</a:t>
            </a:r>
          </a:p>
          <a:p>
            <a:pPr algn="ctr"/>
            <a:endParaRPr lang="en-US" sz="1200" dirty="0">
              <a:latin typeface="Calibri"/>
              <a:ea typeface="Calibri"/>
              <a:cs typeface="Calibri"/>
            </a:endParaRPr>
          </a:p>
        </p:txBody>
      </p:sp>
      <p:sp>
        <p:nvSpPr>
          <p:cNvPr id="18" name="Shape 295"/>
          <p:cNvSpPr txBox="1"/>
          <p:nvPr/>
        </p:nvSpPr>
        <p:spPr>
          <a:xfrm>
            <a:off x="6558697" y="1970329"/>
            <a:ext cx="2195598" cy="589230"/>
          </a:xfrm>
          <a:prstGeom prst="rect">
            <a:avLst/>
          </a:prstGeom>
          <a:solidFill>
            <a:srgbClr val="CFE2F3"/>
          </a:solidFill>
          <a:ln>
            <a:noFill/>
          </a:ln>
        </p:spPr>
        <p:txBody>
          <a:bodyPr lIns="91425" tIns="91425" rIns="91425" bIns="91425" anchor="ctr" anchorCtr="0">
            <a:noAutofit/>
          </a:bodyPr>
          <a:lstStyle/>
          <a:p>
            <a:pPr lvl="2" algn="ctr"/>
            <a:r>
              <a:rPr lang="en-US" sz="1050" dirty="0">
                <a:latin typeface="Calibri"/>
                <a:ea typeface="Calibri"/>
                <a:cs typeface="Calibri"/>
              </a:rPr>
              <a:t>In </a:t>
            </a:r>
            <a:r>
              <a:rPr lang="en-US" sz="1050" b="1" dirty="0">
                <a:latin typeface="Calibri"/>
                <a:ea typeface="Calibri"/>
                <a:cs typeface="Calibri"/>
              </a:rPr>
              <a:t>active use </a:t>
            </a:r>
            <a:r>
              <a:rPr lang="en-US" sz="1050" dirty="0">
                <a:latin typeface="Calibri"/>
                <a:ea typeface="Calibri"/>
                <a:cs typeface="Calibri"/>
              </a:rPr>
              <a:t>in Germany, Spain and Italy</a:t>
            </a:r>
          </a:p>
        </p:txBody>
      </p:sp>
      <p:sp>
        <p:nvSpPr>
          <p:cNvPr id="19" name="Shape 295"/>
          <p:cNvSpPr txBox="1"/>
          <p:nvPr/>
        </p:nvSpPr>
        <p:spPr>
          <a:xfrm>
            <a:off x="384725" y="1964938"/>
            <a:ext cx="2195598" cy="589230"/>
          </a:xfrm>
          <a:prstGeom prst="rect">
            <a:avLst/>
          </a:prstGeom>
          <a:solidFill>
            <a:srgbClr val="CFE2F3"/>
          </a:solidFill>
          <a:ln>
            <a:noFill/>
          </a:ln>
        </p:spPr>
        <p:txBody>
          <a:bodyPr lIns="91425" tIns="91425" rIns="91425" bIns="91425" anchor="ctr" anchorCtr="0">
            <a:noAutofit/>
          </a:bodyPr>
          <a:lstStyle/>
          <a:p>
            <a:pPr algn="ctr"/>
            <a:r>
              <a:rPr lang="en-US" dirty="0" smtClean="0">
                <a:latin typeface="Calibri"/>
                <a:ea typeface="Calibri"/>
                <a:cs typeface="Calibri"/>
              </a:rPr>
              <a:t>Different </a:t>
            </a:r>
            <a:r>
              <a:rPr lang="en-US" b="1" dirty="0">
                <a:latin typeface="Calibri"/>
                <a:ea typeface="Calibri"/>
                <a:cs typeface="Calibri"/>
              </a:rPr>
              <a:t>training</a:t>
            </a:r>
            <a:r>
              <a:rPr lang="en-US" dirty="0">
                <a:latin typeface="Calibri"/>
                <a:ea typeface="Calibri"/>
                <a:cs typeface="Calibri"/>
              </a:rPr>
              <a:t> options </a:t>
            </a:r>
            <a:r>
              <a:rPr lang="en-US" dirty="0" smtClean="0">
                <a:latin typeface="Calibri"/>
                <a:ea typeface="Calibri"/>
                <a:cs typeface="Calibri"/>
              </a:rPr>
              <a:t>available</a:t>
            </a:r>
            <a:endParaRPr lang="en-US" dirty="0">
              <a:latin typeface="Calibri"/>
              <a:ea typeface="Calibri"/>
              <a:cs typeface="Calibri"/>
            </a:endParaRPr>
          </a:p>
        </p:txBody>
      </p:sp>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5532" y="70204"/>
            <a:ext cx="425193" cy="437243"/>
          </a:xfrm>
          <a:prstGeom prst="rect">
            <a:avLst/>
          </a:prstGeom>
        </p:spPr>
      </p:pic>
    </p:spTree>
    <p:extLst>
      <p:ext uri="{BB962C8B-B14F-4D97-AF65-F5344CB8AC3E}">
        <p14:creationId xmlns:p14="http://schemas.microsoft.com/office/powerpoint/2010/main" val="12140177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91797" y="0"/>
            <a:ext cx="7378002" cy="591300"/>
          </a:xfrm>
        </p:spPr>
        <p:txBody>
          <a:bodyPr/>
          <a:lstStyle/>
          <a:p>
            <a:r>
              <a:rPr lang="en-US" dirty="0"/>
              <a:t>OASP4js </a:t>
            </a:r>
            <a:r>
              <a:rPr lang="en-US" dirty="0" smtClean="0"/>
              <a:t>Version 2</a:t>
            </a:r>
            <a:endParaRPr lang="de-DE" dirty="0">
              <a:solidFill>
                <a:schemeClr val="bg1">
                  <a:lumMod val="75000"/>
                </a:schemeClr>
              </a:solidFill>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5532" y="70204"/>
            <a:ext cx="425193" cy="437243"/>
          </a:xfrm>
          <a:prstGeom prst="rect">
            <a:avLst/>
          </a:prstGeom>
        </p:spPr>
      </p:pic>
      <p:sp>
        <p:nvSpPr>
          <p:cNvPr id="12" name="Shape 295"/>
          <p:cNvSpPr txBox="1"/>
          <p:nvPr/>
        </p:nvSpPr>
        <p:spPr>
          <a:xfrm>
            <a:off x="1612127" y="1418924"/>
            <a:ext cx="2871162" cy="1254716"/>
          </a:xfrm>
          <a:prstGeom prst="rect">
            <a:avLst/>
          </a:prstGeom>
          <a:solidFill>
            <a:srgbClr val="CFE2F3"/>
          </a:solidFill>
          <a:ln>
            <a:noFill/>
          </a:ln>
        </p:spPr>
        <p:txBody>
          <a:bodyPr lIns="91425" tIns="91425" rIns="91425" bIns="91425" anchor="ctr" anchorCtr="0">
            <a:noAutofit/>
          </a:bodyPr>
          <a:lstStyle/>
          <a:p>
            <a:pPr algn="ctr"/>
            <a:r>
              <a:rPr lang="en-US" sz="1200" b="1" dirty="0" smtClean="0">
                <a:latin typeface="Calibri"/>
                <a:ea typeface="Calibri"/>
                <a:cs typeface="Calibri"/>
              </a:rPr>
              <a:t>My-</a:t>
            </a:r>
            <a:r>
              <a:rPr lang="en-US" sz="1200" b="1" dirty="0" err="1" smtClean="0">
                <a:latin typeface="Calibri"/>
                <a:ea typeface="Calibri"/>
                <a:cs typeface="Calibri"/>
              </a:rPr>
              <a:t>thai</a:t>
            </a:r>
            <a:r>
              <a:rPr lang="en-US" sz="1200" b="1" dirty="0" smtClean="0">
                <a:latin typeface="Calibri"/>
                <a:ea typeface="Calibri"/>
                <a:cs typeface="Calibri"/>
              </a:rPr>
              <a:t>-star</a:t>
            </a:r>
            <a:r>
              <a:rPr lang="en-US" sz="1200" dirty="0">
                <a:latin typeface="Calibri"/>
                <a:ea typeface="Calibri"/>
                <a:cs typeface="Calibri"/>
              </a:rPr>
              <a:t>, a showcase and reference implementation in Angular of a real, responsive usable app using recommended architecture and </a:t>
            </a:r>
            <a:r>
              <a:rPr lang="en-US" sz="1200" dirty="0" smtClean="0">
                <a:latin typeface="Calibri"/>
                <a:ea typeface="Calibri"/>
                <a:cs typeface="Calibri"/>
              </a:rPr>
              <a:t>patterns</a:t>
            </a:r>
            <a:endParaRPr lang="en-US" sz="1200" dirty="0">
              <a:latin typeface="Calibri"/>
              <a:ea typeface="Calibri"/>
              <a:cs typeface="Calibri"/>
            </a:endParaRPr>
          </a:p>
        </p:txBody>
      </p:sp>
      <p:sp>
        <p:nvSpPr>
          <p:cNvPr id="13" name="Shape 295"/>
          <p:cNvSpPr txBox="1"/>
          <p:nvPr/>
        </p:nvSpPr>
        <p:spPr>
          <a:xfrm>
            <a:off x="4603261" y="1418924"/>
            <a:ext cx="2807473" cy="1254716"/>
          </a:xfrm>
          <a:prstGeom prst="rect">
            <a:avLst/>
          </a:prstGeom>
          <a:solidFill>
            <a:srgbClr val="CFE2F3"/>
          </a:solidFill>
          <a:ln>
            <a:noFill/>
          </a:ln>
        </p:spPr>
        <p:txBody>
          <a:bodyPr lIns="91425" tIns="91425" rIns="91425" bIns="91425" anchor="ctr" anchorCtr="0">
            <a:noAutofit/>
          </a:bodyPr>
          <a:lstStyle/>
          <a:p>
            <a:pPr algn="ctr"/>
            <a:r>
              <a:rPr lang="en-US" sz="1200" b="1" dirty="0" smtClean="0">
                <a:latin typeface="Calibri"/>
                <a:ea typeface="Calibri"/>
                <a:cs typeface="Calibri"/>
              </a:rPr>
              <a:t>Tutorial </a:t>
            </a:r>
            <a:r>
              <a:rPr lang="en-US" sz="1200" dirty="0">
                <a:latin typeface="Calibri"/>
                <a:ea typeface="Calibri"/>
                <a:cs typeface="Calibri"/>
              </a:rPr>
              <a:t>using my-</a:t>
            </a:r>
            <a:r>
              <a:rPr lang="en-US" sz="1200" dirty="0" err="1">
                <a:latin typeface="Calibri"/>
                <a:ea typeface="Calibri"/>
                <a:cs typeface="Calibri"/>
              </a:rPr>
              <a:t>thai</a:t>
            </a:r>
            <a:r>
              <a:rPr lang="en-US" sz="1200" dirty="0">
                <a:latin typeface="Calibri"/>
                <a:ea typeface="Calibri"/>
                <a:cs typeface="Calibri"/>
              </a:rPr>
              <a:t>-star as a starting </a:t>
            </a:r>
            <a:r>
              <a:rPr lang="en-US" sz="1200" dirty="0" smtClean="0">
                <a:latin typeface="Calibri"/>
                <a:ea typeface="Calibri"/>
                <a:cs typeface="Calibri"/>
              </a:rPr>
              <a:t>point</a:t>
            </a:r>
            <a:endParaRPr lang="en-US" sz="1200" dirty="0">
              <a:latin typeface="Calibri"/>
              <a:ea typeface="Calibri"/>
              <a:cs typeface="Calibri"/>
            </a:endParaRPr>
          </a:p>
        </p:txBody>
      </p:sp>
      <p:sp>
        <p:nvSpPr>
          <p:cNvPr id="6" name="Shape 295"/>
          <p:cNvSpPr txBox="1"/>
          <p:nvPr/>
        </p:nvSpPr>
        <p:spPr>
          <a:xfrm>
            <a:off x="3079552" y="2765504"/>
            <a:ext cx="2807473" cy="1254716"/>
          </a:xfrm>
          <a:prstGeom prst="rect">
            <a:avLst/>
          </a:prstGeom>
          <a:solidFill>
            <a:srgbClr val="CFE2F3"/>
          </a:solidFill>
          <a:ln>
            <a:noFill/>
          </a:ln>
        </p:spPr>
        <p:txBody>
          <a:bodyPr lIns="91425" tIns="91425" rIns="91425" bIns="91425" anchor="ctr" anchorCtr="0">
            <a:noAutofit/>
          </a:bodyPr>
          <a:lstStyle/>
          <a:p>
            <a:pPr algn="ctr"/>
            <a:r>
              <a:rPr lang="en-US" sz="1200" b="1" dirty="0" smtClean="0">
                <a:latin typeface="Calibri"/>
                <a:ea typeface="Calibri"/>
                <a:cs typeface="Calibri"/>
              </a:rPr>
              <a:t>Devon Methodology</a:t>
            </a:r>
          </a:p>
          <a:p>
            <a:pPr algn="ctr"/>
            <a:r>
              <a:rPr lang="en-US" sz="1200" dirty="0">
                <a:latin typeface="Calibri"/>
                <a:ea typeface="Calibri"/>
                <a:cs typeface="Calibri"/>
              </a:rPr>
              <a:t>https://github.com/devonfw/devon-methodology</a:t>
            </a:r>
          </a:p>
        </p:txBody>
      </p:sp>
    </p:spTree>
    <p:extLst>
      <p:ext uri="{BB962C8B-B14F-4D97-AF65-F5344CB8AC3E}">
        <p14:creationId xmlns:p14="http://schemas.microsoft.com/office/powerpoint/2010/main" val="3190286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dirty="0" err="1" smtClean="0"/>
              <a:t>MyThaiStar</a:t>
            </a:r>
            <a:r>
              <a:rPr lang="de-DE" dirty="0" smtClean="0"/>
              <a:t> – </a:t>
            </a:r>
            <a:r>
              <a:rPr lang="de-DE" dirty="0" err="1" smtClean="0"/>
              <a:t>why</a:t>
            </a:r>
            <a:r>
              <a:rPr lang="de-DE" dirty="0" smtClean="0"/>
              <a:t> do </a:t>
            </a:r>
            <a:r>
              <a:rPr lang="de-DE" dirty="0" err="1" smtClean="0"/>
              <a:t>we</a:t>
            </a:r>
            <a:r>
              <a:rPr lang="de-DE" dirty="0" smtClean="0"/>
              <a:t> </a:t>
            </a:r>
            <a:r>
              <a:rPr lang="de-DE" dirty="0" err="1" smtClean="0"/>
              <a:t>need</a:t>
            </a:r>
            <a:r>
              <a:rPr lang="de-DE" dirty="0" smtClean="0"/>
              <a:t> a </a:t>
            </a:r>
            <a:r>
              <a:rPr lang="de-DE" dirty="0" err="1" smtClean="0"/>
              <a:t>new</a:t>
            </a:r>
            <a:r>
              <a:rPr lang="de-DE" dirty="0" smtClean="0"/>
              <a:t> </a:t>
            </a:r>
            <a:r>
              <a:rPr lang="de-DE" dirty="0" err="1" smtClean="0"/>
              <a:t>devonfw</a:t>
            </a:r>
            <a:r>
              <a:rPr lang="de-DE" dirty="0" smtClean="0"/>
              <a:t> sample </a:t>
            </a:r>
            <a:r>
              <a:rPr lang="de-DE" dirty="0" err="1" smtClean="0"/>
              <a:t>application</a:t>
            </a:r>
            <a:r>
              <a:rPr lang="de-DE" dirty="0" smtClean="0"/>
              <a:t>?</a:t>
            </a:r>
            <a:endParaRPr lang="en-US" dirty="0"/>
          </a:p>
        </p:txBody>
      </p:sp>
      <p:sp>
        <p:nvSpPr>
          <p:cNvPr id="2" name="Content Placeholder 1"/>
          <p:cNvSpPr>
            <a:spLocks noGrp="1"/>
          </p:cNvSpPr>
          <p:nvPr>
            <p:ph type="body" idx="1"/>
          </p:nvPr>
        </p:nvSpPr>
        <p:spPr>
          <a:xfrm>
            <a:off x="449100" y="1005475"/>
            <a:ext cx="4410940" cy="3322200"/>
          </a:xfrm>
        </p:spPr>
        <p:txBody>
          <a:bodyPr/>
          <a:lstStyle/>
          <a:p>
            <a:r>
              <a:rPr lang="en-US" sz="1600" dirty="0" smtClean="0"/>
              <a:t>Make it more attractive than the old example from an end user point of view –  also usable for sales purposes</a:t>
            </a:r>
          </a:p>
          <a:p>
            <a:endParaRPr lang="de-DE" sz="1600" dirty="0" smtClean="0"/>
          </a:p>
          <a:p>
            <a:r>
              <a:rPr lang="de-DE" sz="1600" dirty="0" smtClean="0"/>
              <a:t>Add </a:t>
            </a:r>
            <a:r>
              <a:rPr lang="de-DE" sz="1600" dirty="0" err="1" smtClean="0"/>
              <a:t>software</a:t>
            </a:r>
            <a:r>
              <a:rPr lang="de-DE" sz="1600" dirty="0" smtClean="0"/>
              <a:t> </a:t>
            </a:r>
            <a:r>
              <a:rPr lang="de-DE" sz="1600" dirty="0" err="1" smtClean="0"/>
              <a:t>development</a:t>
            </a:r>
            <a:r>
              <a:rPr lang="de-DE" sz="1600" dirty="0" smtClean="0"/>
              <a:t> </a:t>
            </a:r>
            <a:r>
              <a:rPr lang="de-DE" sz="1600" dirty="0" err="1" smtClean="0"/>
              <a:t>methodology</a:t>
            </a:r>
            <a:r>
              <a:rPr lang="de-DE" sz="1600" dirty="0" smtClean="0"/>
              <a:t> (incl. </a:t>
            </a:r>
            <a:r>
              <a:rPr lang="de-DE" sz="1600" dirty="0" err="1" smtClean="0"/>
              <a:t>early</a:t>
            </a:r>
            <a:r>
              <a:rPr lang="de-DE" sz="1600" dirty="0" smtClean="0"/>
              <a:t> </a:t>
            </a:r>
            <a:r>
              <a:rPr lang="de-DE" sz="1600" dirty="0" err="1" smtClean="0"/>
              <a:t>phases</a:t>
            </a:r>
            <a:r>
              <a:rPr lang="de-DE" sz="1600" dirty="0" smtClean="0"/>
              <a:t>)</a:t>
            </a:r>
          </a:p>
          <a:p>
            <a:pPr lvl="1"/>
            <a:endParaRPr lang="de-DE" sz="1600" dirty="0" smtClean="0"/>
          </a:p>
          <a:p>
            <a:pPr lvl="1"/>
            <a:r>
              <a:rPr lang="de-DE" sz="1600" dirty="0" err="1" smtClean="0"/>
              <a:t>Current</a:t>
            </a:r>
            <a:r>
              <a:rPr lang="de-DE" sz="1600" dirty="0" smtClean="0"/>
              <a:t> </a:t>
            </a:r>
            <a:r>
              <a:rPr lang="de-DE" sz="1600" dirty="0" err="1" smtClean="0"/>
              <a:t>restaurant</a:t>
            </a:r>
            <a:r>
              <a:rPr lang="de-DE" sz="1600" dirty="0" smtClean="0"/>
              <a:t> sample </a:t>
            </a:r>
            <a:r>
              <a:rPr lang="de-DE" sz="1600" dirty="0" err="1" smtClean="0"/>
              <a:t>is</a:t>
            </a:r>
            <a:r>
              <a:rPr lang="de-DE" sz="1600" dirty="0" smtClean="0"/>
              <a:t> „just“ </a:t>
            </a:r>
            <a:r>
              <a:rPr lang="de-DE" sz="1600" dirty="0" err="1" smtClean="0"/>
              <a:t>code</a:t>
            </a:r>
            <a:endParaRPr lang="de-DE" sz="1600" dirty="0" smtClean="0"/>
          </a:p>
          <a:p>
            <a:r>
              <a:rPr lang="de-DE" sz="1600" dirty="0" smtClean="0"/>
              <a:t>Showcase </a:t>
            </a:r>
            <a:r>
              <a:rPr lang="de-DE" sz="1600" dirty="0" err="1" smtClean="0"/>
              <a:t>Production</a:t>
            </a:r>
            <a:r>
              <a:rPr lang="de-DE" sz="1600" dirty="0" smtClean="0"/>
              <a:t> Line </a:t>
            </a:r>
            <a:r>
              <a:rPr lang="de-DE" sz="1600" dirty="0" err="1" smtClean="0"/>
              <a:t>usage</a:t>
            </a:r>
            <a:endParaRPr lang="de-DE" sz="1600" dirty="0" smtClean="0"/>
          </a:p>
          <a:p>
            <a:pPr lvl="1"/>
            <a:endParaRPr lang="de-DE" sz="1600" dirty="0" smtClean="0"/>
          </a:p>
          <a:p>
            <a:pPr lvl="1"/>
            <a:r>
              <a:rPr lang="de-DE" sz="1600" dirty="0" smtClean="0"/>
              <a:t>Also </a:t>
            </a:r>
            <a:r>
              <a:rPr lang="de-DE" sz="1600" dirty="0" err="1" smtClean="0"/>
              <a:t>include</a:t>
            </a:r>
            <a:r>
              <a:rPr lang="de-DE" sz="1600" dirty="0" smtClean="0"/>
              <a:t> </a:t>
            </a:r>
            <a:r>
              <a:rPr lang="de-DE" sz="1600" dirty="0" err="1" smtClean="0"/>
              <a:t>the</a:t>
            </a:r>
            <a:r>
              <a:rPr lang="de-DE" sz="1600" dirty="0" smtClean="0"/>
              <a:t> </a:t>
            </a:r>
            <a:r>
              <a:rPr lang="de-DE" sz="1600" dirty="0" err="1" smtClean="0"/>
              <a:t>tool</a:t>
            </a:r>
            <a:r>
              <a:rPr lang="de-DE" sz="1600" dirty="0" smtClean="0"/>
              <a:t> </a:t>
            </a:r>
            <a:r>
              <a:rPr lang="de-DE" sz="1600" dirty="0" err="1" smtClean="0"/>
              <a:t>view</a:t>
            </a:r>
            <a:r>
              <a:rPr lang="de-DE" sz="1600" dirty="0" smtClean="0"/>
              <a:t> </a:t>
            </a:r>
            <a:r>
              <a:rPr lang="de-DE" sz="1600" dirty="0" err="1" smtClean="0"/>
              <a:t>to</a:t>
            </a:r>
            <a:r>
              <a:rPr lang="de-DE" sz="1600" dirty="0" smtClean="0"/>
              <a:t> </a:t>
            </a:r>
            <a:r>
              <a:rPr lang="de-DE" sz="1600" dirty="0" err="1" smtClean="0"/>
              <a:t>showcase</a:t>
            </a:r>
            <a:r>
              <a:rPr lang="de-DE" sz="1600" dirty="0" smtClean="0"/>
              <a:t> </a:t>
            </a:r>
            <a:r>
              <a:rPr lang="de-DE" sz="1600" dirty="0" err="1" smtClean="0"/>
              <a:t>the</a:t>
            </a:r>
            <a:r>
              <a:rPr lang="de-DE" sz="1600" dirty="0" smtClean="0"/>
              <a:t> </a:t>
            </a:r>
            <a:r>
              <a:rPr lang="de-DE" sz="1600" dirty="0" err="1" smtClean="0"/>
              <a:t>full</a:t>
            </a:r>
            <a:r>
              <a:rPr lang="de-DE" sz="1600" dirty="0" smtClean="0"/>
              <a:t> </a:t>
            </a:r>
            <a:r>
              <a:rPr lang="de-DE" sz="1600" dirty="0" err="1" smtClean="0"/>
              <a:t>delivery</a:t>
            </a:r>
            <a:r>
              <a:rPr lang="de-DE" sz="1600" dirty="0" smtClean="0"/>
              <a:t> </a:t>
            </a:r>
            <a:r>
              <a:rPr lang="de-DE" sz="1600" dirty="0" err="1" smtClean="0"/>
              <a:t>pipeline</a:t>
            </a:r>
            <a:endParaRPr lang="en-US" sz="1600" dirty="0" smtClean="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6070" y="1059540"/>
            <a:ext cx="3257105" cy="3173659"/>
          </a:xfrm>
          <a:prstGeom prst="rect">
            <a:avLst/>
          </a:prstGeom>
        </p:spPr>
      </p:pic>
    </p:spTree>
    <p:extLst>
      <p:ext uri="{BB962C8B-B14F-4D97-AF65-F5344CB8AC3E}">
        <p14:creationId xmlns:p14="http://schemas.microsoft.com/office/powerpoint/2010/main" val="37004317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dirty="0" err="1" smtClean="0"/>
              <a:t>MyThaiStar</a:t>
            </a:r>
            <a:r>
              <a:rPr lang="en-US" dirty="0" smtClean="0"/>
              <a:t> – the new digital restaurant</a:t>
            </a:r>
            <a:endParaRPr lang="en-US" dirty="0"/>
          </a:p>
        </p:txBody>
      </p:sp>
      <p:sp>
        <p:nvSpPr>
          <p:cNvPr id="5" name="Marcador de contenido 4"/>
          <p:cNvSpPr>
            <a:spLocks noGrp="1"/>
          </p:cNvSpPr>
          <p:nvPr>
            <p:ph type="body" idx="1"/>
          </p:nvPr>
        </p:nvSpPr>
        <p:spPr>
          <a:xfrm>
            <a:off x="449100" y="1005475"/>
            <a:ext cx="4482950" cy="3322200"/>
          </a:xfrm>
        </p:spPr>
        <p:txBody>
          <a:bodyPr/>
          <a:lstStyle/>
          <a:p>
            <a:r>
              <a:rPr lang="en-GB" sz="1400" dirty="0" err="1" smtClean="0"/>
              <a:t>MyThaiStar</a:t>
            </a:r>
            <a:r>
              <a:rPr lang="en-GB" sz="1400" dirty="0" smtClean="0"/>
              <a:t> – the new </a:t>
            </a:r>
            <a:r>
              <a:rPr lang="en-GB" sz="1400" dirty="0" err="1" smtClean="0"/>
              <a:t>devonfw</a:t>
            </a:r>
            <a:r>
              <a:rPr lang="en-GB" sz="1400" dirty="0" smtClean="0"/>
              <a:t> example application – has been </a:t>
            </a:r>
            <a:r>
              <a:rPr lang="en-GB" sz="1400" dirty="0" err="1" smtClean="0"/>
              <a:t>relaunched</a:t>
            </a:r>
            <a:r>
              <a:rPr lang="en-GB" sz="1400" dirty="0" smtClean="0"/>
              <a:t> Q3 2016 as pure community activity. Contribution is open for everyone inside </a:t>
            </a:r>
            <a:r>
              <a:rPr lang="en-GB" sz="1400" dirty="0" err="1" smtClean="0"/>
              <a:t>Capgemini</a:t>
            </a:r>
            <a:r>
              <a:rPr lang="en-GB" sz="1400" dirty="0" smtClean="0"/>
              <a:t>.</a:t>
            </a:r>
          </a:p>
          <a:p>
            <a:endParaRPr lang="en-US" sz="1400" dirty="0" smtClean="0"/>
          </a:p>
          <a:p>
            <a:r>
              <a:rPr lang="en-GB" sz="1400" dirty="0" smtClean="0"/>
              <a:t>The new example still sticks to the domain of restaurants but now the customer who visit the restaurant is the main actor.</a:t>
            </a:r>
          </a:p>
          <a:p>
            <a:endParaRPr lang="en-GB" sz="1400" dirty="0" smtClean="0"/>
          </a:p>
          <a:p>
            <a:r>
              <a:rPr lang="en-US" sz="1400" dirty="0" smtClean="0"/>
              <a:t>All new features are easy to understand, follow the KISS-principle and are independent from any business domain (everyone understand it as everyone has visited a </a:t>
            </a:r>
          </a:p>
          <a:p>
            <a:r>
              <a:rPr lang="en-US" sz="1400" dirty="0" smtClean="0"/>
              <a:t>restaurant before). </a:t>
            </a:r>
          </a:p>
          <a:p>
            <a:endParaRPr lang="en-US" sz="1400" dirty="0" smtClean="0"/>
          </a:p>
          <a:p>
            <a:r>
              <a:rPr lang="en-US" sz="1400" dirty="0" smtClean="0"/>
              <a:t>By diving into this example you’ll learn how to apply </a:t>
            </a:r>
            <a:r>
              <a:rPr lang="en-US" sz="1400" dirty="0" err="1" smtClean="0"/>
              <a:t>devon</a:t>
            </a:r>
            <a:r>
              <a:rPr lang="en-US" sz="1400" dirty="0" smtClean="0"/>
              <a:t> for your projects and you’ll gain knowledge about several best practices how to do it.</a:t>
            </a:r>
          </a:p>
          <a:p>
            <a:endParaRPr lang="en-US" sz="1400" dirty="0"/>
          </a:p>
        </p:txBody>
      </p:sp>
      <p:sp>
        <p:nvSpPr>
          <p:cNvPr id="6" name="Marcador de contenido 4"/>
          <p:cNvSpPr txBox="1">
            <a:spLocks/>
          </p:cNvSpPr>
          <p:nvPr/>
        </p:nvSpPr>
        <p:spPr>
          <a:xfrm>
            <a:off x="4970813" y="789558"/>
            <a:ext cx="3861785" cy="2495135"/>
          </a:xfrm>
          <a:prstGeom prst="rect">
            <a:avLst/>
          </a:prstGeom>
        </p:spPr>
        <p:txBody>
          <a:bodyPr lIns="77871" tIns="38935" rIns="77871" bIns="38935"/>
          <a:lstStyle>
            <a:lvl1pPr marL="342900" indent="-342900" algn="l" defTabSz="914400" rtl="0" eaLnBrk="1" latinLnBrk="0" hangingPunct="1">
              <a:spcBef>
                <a:spcPct val="20000"/>
              </a:spcBef>
              <a:buClr>
                <a:srgbClr val="009BCC"/>
              </a:buClr>
              <a:buFont typeface="Wingdings" pitchFamily="2" charset="2"/>
              <a:buChar char="§"/>
              <a:defRPr sz="1800" kern="1200">
                <a:solidFill>
                  <a:schemeClr val="tx1"/>
                </a:solidFill>
                <a:latin typeface="Calibri" pitchFamily="34" charset="0"/>
                <a:ea typeface="+mn-ea"/>
                <a:cs typeface="+mn-cs"/>
              </a:defRPr>
            </a:lvl1pPr>
            <a:lvl2pPr marL="742950" indent="-285750" algn="l" defTabSz="914400" rtl="0" eaLnBrk="1" latinLnBrk="0" hangingPunct="1">
              <a:spcBef>
                <a:spcPct val="20000"/>
              </a:spcBef>
              <a:buClr>
                <a:srgbClr val="009BCC"/>
              </a:buClr>
              <a:buFont typeface="Arial"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ct val="20000"/>
              </a:spcBef>
              <a:buClr>
                <a:srgbClr val="009BCC"/>
              </a:buClr>
              <a:buFont typeface="Arial" pitchFamily="34" charset="0"/>
              <a:buChar char="•"/>
              <a:defRPr sz="1400" kern="1200">
                <a:solidFill>
                  <a:schemeClr val="tx1"/>
                </a:solidFill>
                <a:latin typeface="+mn-lt"/>
                <a:ea typeface="+mn-ea"/>
                <a:cs typeface="+mn-cs"/>
              </a:defRPr>
            </a:lvl3pPr>
            <a:lvl4pPr marL="1600200" indent="-228600" algn="l" defTabSz="914400" rtl="0" eaLnBrk="1" latinLnBrk="0" hangingPunct="1">
              <a:spcBef>
                <a:spcPct val="20000"/>
              </a:spcBef>
              <a:buClr>
                <a:srgbClr val="009BCC"/>
              </a:buClr>
              <a:buFont typeface="Arial" pitchFamily="34" charset="0"/>
              <a:buChar char="–"/>
              <a:defRPr sz="1200" kern="1200">
                <a:solidFill>
                  <a:schemeClr val="tx1"/>
                </a:solidFill>
                <a:latin typeface="+mn-lt"/>
                <a:ea typeface="+mn-ea"/>
                <a:cs typeface="+mn-cs"/>
              </a:defRPr>
            </a:lvl4pPr>
            <a:lvl5pPr marL="2057400" indent="-228600" algn="l" defTabSz="914400" rtl="0" eaLnBrk="1" latinLnBrk="0" hangingPunct="1">
              <a:spcBef>
                <a:spcPct val="20000"/>
              </a:spcBef>
              <a:buClr>
                <a:srgbClr val="009BCC"/>
              </a:buClr>
              <a:buFont typeface="Arial" pitchFamily="34"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s-ES" sz="1400" dirty="0" smtClean="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0318" y="3075820"/>
            <a:ext cx="1672232" cy="136819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4060" y="1131550"/>
            <a:ext cx="3528490" cy="191068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4060" y="3094745"/>
            <a:ext cx="1800250" cy="1349265"/>
          </a:xfrm>
          <a:prstGeom prst="rect">
            <a:avLst/>
          </a:prstGeom>
        </p:spPr>
      </p:pic>
    </p:spTree>
    <p:extLst>
      <p:ext uri="{BB962C8B-B14F-4D97-AF65-F5344CB8AC3E}">
        <p14:creationId xmlns:p14="http://schemas.microsoft.com/office/powerpoint/2010/main" val="24276682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dirty="0" err="1" smtClean="0"/>
              <a:t>MyThaiStar</a:t>
            </a:r>
            <a:r>
              <a:rPr lang="de-DE" dirty="0" smtClean="0"/>
              <a:t> Digital Feature – Browse </a:t>
            </a:r>
            <a:r>
              <a:rPr lang="de-DE" dirty="0" err="1" smtClean="0"/>
              <a:t>the</a:t>
            </a:r>
            <a:r>
              <a:rPr lang="de-DE" dirty="0" smtClean="0"/>
              <a:t> Digital Menu</a:t>
            </a:r>
            <a:endParaRPr lang="en-US" dirty="0"/>
          </a:p>
        </p:txBody>
      </p:sp>
      <p:sp>
        <p:nvSpPr>
          <p:cNvPr id="4" name="Rectangle 3"/>
          <p:cNvSpPr/>
          <p:nvPr/>
        </p:nvSpPr>
        <p:spPr>
          <a:xfrm>
            <a:off x="849741" y="1552601"/>
            <a:ext cx="3921666" cy="2675379"/>
          </a:xfrm>
          <a:prstGeom prst="rect">
            <a:avLst/>
          </a:prstGeom>
          <a:solidFill>
            <a:srgbClr val="02B9EF"/>
          </a:solidFill>
          <a:ln>
            <a:noFill/>
          </a:ln>
        </p:spPr>
        <p:style>
          <a:lnRef idx="2">
            <a:schemeClr val="accent1">
              <a:shade val="50000"/>
            </a:schemeClr>
          </a:lnRef>
          <a:fillRef idx="1">
            <a:schemeClr val="accent1"/>
          </a:fillRef>
          <a:effectRef idx="0">
            <a:schemeClr val="accent1"/>
          </a:effectRef>
          <a:fontRef idx="minor">
            <a:schemeClr val="lt1"/>
          </a:fontRef>
        </p:style>
        <p:txBody>
          <a:bodyPr lIns="77871" tIns="38935" rIns="77871" bIns="38935" rtlCol="0" anchor="ctr"/>
          <a:lstStyle/>
          <a:p>
            <a:pPr marL="243349" indent="-243349">
              <a:buFont typeface="Arial" panose="020B0604020202020204" pitchFamily="34" charset="0"/>
              <a:buChar char="•"/>
            </a:pPr>
            <a:r>
              <a:rPr lang="en-US" dirty="0" smtClean="0"/>
              <a:t>Order your dish before visiting the restaurant and reduce your waiting time.</a:t>
            </a:r>
          </a:p>
          <a:p>
            <a:pPr marL="243349" indent="-243349">
              <a:buFont typeface="Arial" panose="020B0604020202020204" pitchFamily="34" charset="0"/>
              <a:buChar char="•"/>
            </a:pPr>
            <a:r>
              <a:rPr lang="en-US" dirty="0" smtClean="0"/>
              <a:t>Use a filter to find your favorite dish, decide which meat you like and order it easy before you visit.</a:t>
            </a:r>
          </a:p>
        </p:txBody>
      </p:sp>
      <p:sp>
        <p:nvSpPr>
          <p:cNvPr id="11" name="TextBox 10"/>
          <p:cNvSpPr txBox="1"/>
          <p:nvPr/>
        </p:nvSpPr>
        <p:spPr>
          <a:xfrm>
            <a:off x="849747" y="1275604"/>
            <a:ext cx="3921667" cy="371018"/>
          </a:xfrm>
          <a:prstGeom prst="rect">
            <a:avLst/>
          </a:prstGeom>
          <a:solidFill>
            <a:srgbClr val="02B9EF"/>
          </a:solidFill>
        </p:spPr>
        <p:txBody>
          <a:bodyPr wrap="square" lIns="77871" tIns="38935" rIns="77871" bIns="38935" rtlCol="0">
            <a:spAutoFit/>
          </a:bodyPr>
          <a:lstStyle/>
          <a:p>
            <a:pPr algn="ctr"/>
            <a:r>
              <a:rPr lang="de-DE" sz="1900" b="1" dirty="0" smtClean="0">
                <a:solidFill>
                  <a:schemeClr val="bg1"/>
                </a:solidFill>
              </a:rPr>
              <a:t>Digital Menu</a:t>
            </a:r>
            <a:endParaRPr lang="en-US" sz="1900" b="1" dirty="0">
              <a:solidFill>
                <a:schemeClr val="bg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6813" y="1275570"/>
            <a:ext cx="3189657" cy="2952410"/>
          </a:xfrm>
          <a:prstGeom prst="rect">
            <a:avLst/>
          </a:prstGeom>
        </p:spPr>
      </p:pic>
    </p:spTree>
    <p:extLst>
      <p:ext uri="{BB962C8B-B14F-4D97-AF65-F5344CB8AC3E}">
        <p14:creationId xmlns:p14="http://schemas.microsoft.com/office/powerpoint/2010/main" val="10097596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dirty="0" err="1" smtClean="0"/>
              <a:t>MyThaiStar</a:t>
            </a:r>
            <a:r>
              <a:rPr lang="de-DE" dirty="0" smtClean="0"/>
              <a:t> Digital Feature – </a:t>
            </a:r>
            <a:r>
              <a:rPr lang="de-DE" dirty="0" err="1" smtClean="0"/>
              <a:t>Invite</a:t>
            </a:r>
            <a:r>
              <a:rPr lang="de-DE" dirty="0" smtClean="0"/>
              <a:t> </a:t>
            </a:r>
            <a:r>
              <a:rPr lang="de-DE" dirty="0" err="1" smtClean="0"/>
              <a:t>your</a:t>
            </a:r>
            <a:r>
              <a:rPr lang="de-DE" dirty="0" smtClean="0"/>
              <a:t> </a:t>
            </a:r>
            <a:r>
              <a:rPr lang="de-DE" dirty="0" err="1" smtClean="0"/>
              <a:t>Friends</a:t>
            </a:r>
            <a:endParaRPr lang="en-US" dirty="0"/>
          </a:p>
        </p:txBody>
      </p:sp>
      <p:sp>
        <p:nvSpPr>
          <p:cNvPr id="4" name="Rectangle 3"/>
          <p:cNvSpPr/>
          <p:nvPr/>
        </p:nvSpPr>
        <p:spPr>
          <a:xfrm>
            <a:off x="849741" y="1768631"/>
            <a:ext cx="3921666" cy="2315329"/>
          </a:xfrm>
          <a:prstGeom prst="rect">
            <a:avLst/>
          </a:prstGeom>
          <a:solidFill>
            <a:srgbClr val="02B9EF"/>
          </a:solidFill>
          <a:ln>
            <a:noFill/>
          </a:ln>
        </p:spPr>
        <p:style>
          <a:lnRef idx="2">
            <a:schemeClr val="accent1">
              <a:shade val="50000"/>
            </a:schemeClr>
          </a:lnRef>
          <a:fillRef idx="1">
            <a:schemeClr val="accent1"/>
          </a:fillRef>
          <a:effectRef idx="0">
            <a:schemeClr val="accent1"/>
          </a:effectRef>
          <a:fontRef idx="minor">
            <a:schemeClr val="lt1"/>
          </a:fontRef>
        </p:style>
        <p:txBody>
          <a:bodyPr lIns="77871" tIns="38935" rIns="77871" bIns="38935" rtlCol="0" anchor="ctr"/>
          <a:lstStyle/>
          <a:p>
            <a:pPr marL="243349" indent="-243349">
              <a:buFont typeface="Arial" panose="020B0604020202020204" pitchFamily="34" charset="0"/>
              <a:buChar char="•"/>
            </a:pPr>
            <a:r>
              <a:rPr lang="en-US" dirty="0" smtClean="0"/>
              <a:t>You don’t know how many guests you expect? The use our new Invite your friend feature. Just enter your friends email address of potential guests.</a:t>
            </a:r>
          </a:p>
          <a:p>
            <a:pPr marL="243349" indent="-243349">
              <a:buFont typeface="Arial" panose="020B0604020202020204" pitchFamily="34" charset="0"/>
              <a:buChar char="•"/>
            </a:pPr>
            <a:r>
              <a:rPr lang="en-US" dirty="0" smtClean="0"/>
              <a:t>Everyone receives an invite and according to their answer the system will book the table automatically – with the right number of guests!</a:t>
            </a:r>
          </a:p>
        </p:txBody>
      </p:sp>
      <p:sp>
        <p:nvSpPr>
          <p:cNvPr id="11" name="TextBox 10"/>
          <p:cNvSpPr txBox="1"/>
          <p:nvPr/>
        </p:nvSpPr>
        <p:spPr>
          <a:xfrm>
            <a:off x="849746" y="1491634"/>
            <a:ext cx="3921667" cy="371018"/>
          </a:xfrm>
          <a:prstGeom prst="rect">
            <a:avLst/>
          </a:prstGeom>
          <a:solidFill>
            <a:srgbClr val="02B9EF"/>
          </a:solidFill>
        </p:spPr>
        <p:txBody>
          <a:bodyPr wrap="square" lIns="77871" tIns="38935" rIns="77871" bIns="38935" rtlCol="0">
            <a:spAutoFit/>
          </a:bodyPr>
          <a:lstStyle/>
          <a:p>
            <a:pPr algn="ctr"/>
            <a:r>
              <a:rPr lang="de-DE" sz="1900" b="1" dirty="0" err="1" smtClean="0">
                <a:solidFill>
                  <a:schemeClr val="bg1"/>
                </a:solidFill>
              </a:rPr>
              <a:t>Invite</a:t>
            </a:r>
            <a:r>
              <a:rPr lang="de-DE" sz="1900" b="1" dirty="0" smtClean="0">
                <a:solidFill>
                  <a:schemeClr val="bg1"/>
                </a:solidFill>
              </a:rPr>
              <a:t> </a:t>
            </a:r>
            <a:r>
              <a:rPr lang="de-DE" sz="1900" b="1" dirty="0" err="1" smtClean="0">
                <a:solidFill>
                  <a:schemeClr val="bg1"/>
                </a:solidFill>
              </a:rPr>
              <a:t>friends</a:t>
            </a:r>
            <a:endParaRPr lang="en-US" sz="1900" b="1" dirty="0">
              <a:solidFill>
                <a:schemeClr val="bg1"/>
              </a:solidFill>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6020" y="1491601"/>
            <a:ext cx="3600500" cy="2594740"/>
          </a:xfrm>
          <a:prstGeom prst="rect">
            <a:avLst/>
          </a:prstGeom>
        </p:spPr>
      </p:pic>
    </p:spTree>
    <p:extLst>
      <p:ext uri="{BB962C8B-B14F-4D97-AF65-F5344CB8AC3E}">
        <p14:creationId xmlns:p14="http://schemas.microsoft.com/office/powerpoint/2010/main" val="30472916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2"/>
          <p:cNvSpPr txBox="1">
            <a:spLocks/>
          </p:cNvSpPr>
          <p:nvPr/>
        </p:nvSpPr>
        <p:spPr>
          <a:xfrm>
            <a:off x="1542197" y="464907"/>
            <a:ext cx="7099395" cy="760794"/>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None/>
              <a:defRPr sz="2000" b="0" i="0" u="none" strike="noStrike" cap="none">
                <a:solidFill>
                  <a:srgbClr val="FFFFFF"/>
                </a:solidFill>
                <a:latin typeface="Calibri"/>
                <a:ea typeface="Calibri"/>
                <a:cs typeface="Calibri"/>
                <a:sym typeface="Calibri"/>
              </a:defRPr>
            </a:lvl1pPr>
            <a:lvl2pPr lvl="1" rtl="0">
              <a:spcBef>
                <a:spcPts val="0"/>
              </a:spcBef>
              <a:buNone/>
              <a:defRPr sz="2000">
                <a:solidFill>
                  <a:srgbClr val="0098CC"/>
                </a:solidFill>
                <a:latin typeface="Calibri"/>
                <a:ea typeface="Calibri"/>
                <a:cs typeface="Calibri"/>
                <a:sym typeface="Calibri"/>
              </a:defRPr>
            </a:lvl2pPr>
            <a:lvl3pPr lvl="2" rtl="0">
              <a:spcBef>
                <a:spcPts val="0"/>
              </a:spcBef>
              <a:buNone/>
              <a:defRPr sz="2000">
                <a:solidFill>
                  <a:srgbClr val="0098CC"/>
                </a:solidFill>
                <a:latin typeface="Calibri"/>
                <a:ea typeface="Calibri"/>
                <a:cs typeface="Calibri"/>
                <a:sym typeface="Calibri"/>
              </a:defRPr>
            </a:lvl3pPr>
            <a:lvl4pPr lvl="3" rtl="0">
              <a:spcBef>
                <a:spcPts val="0"/>
              </a:spcBef>
              <a:buNone/>
              <a:defRPr sz="2000">
                <a:solidFill>
                  <a:srgbClr val="0098CC"/>
                </a:solidFill>
                <a:latin typeface="Calibri"/>
                <a:ea typeface="Calibri"/>
                <a:cs typeface="Calibri"/>
                <a:sym typeface="Calibri"/>
              </a:defRPr>
            </a:lvl4pPr>
            <a:lvl5pPr lvl="4" rtl="0">
              <a:spcBef>
                <a:spcPts val="0"/>
              </a:spcBef>
              <a:buNone/>
              <a:defRPr sz="2000">
                <a:solidFill>
                  <a:srgbClr val="0098CC"/>
                </a:solidFill>
                <a:latin typeface="Calibri"/>
                <a:ea typeface="Calibri"/>
                <a:cs typeface="Calibri"/>
                <a:sym typeface="Calibri"/>
              </a:defRPr>
            </a:lvl5pPr>
            <a:lvl6pPr lvl="5" rtl="0">
              <a:spcBef>
                <a:spcPts val="0"/>
              </a:spcBef>
              <a:buNone/>
              <a:defRPr sz="2000">
                <a:solidFill>
                  <a:srgbClr val="0098CC"/>
                </a:solidFill>
                <a:latin typeface="Calibri"/>
                <a:ea typeface="Calibri"/>
                <a:cs typeface="Calibri"/>
                <a:sym typeface="Calibri"/>
              </a:defRPr>
            </a:lvl6pPr>
            <a:lvl7pPr lvl="6" rtl="0">
              <a:spcBef>
                <a:spcPts val="0"/>
              </a:spcBef>
              <a:buNone/>
              <a:defRPr sz="2000">
                <a:solidFill>
                  <a:srgbClr val="0098CC"/>
                </a:solidFill>
                <a:latin typeface="Calibri"/>
                <a:ea typeface="Calibri"/>
                <a:cs typeface="Calibri"/>
                <a:sym typeface="Calibri"/>
              </a:defRPr>
            </a:lvl7pPr>
            <a:lvl8pPr lvl="7" rtl="0">
              <a:spcBef>
                <a:spcPts val="0"/>
              </a:spcBef>
              <a:buNone/>
              <a:defRPr sz="2000">
                <a:solidFill>
                  <a:srgbClr val="0098CC"/>
                </a:solidFill>
                <a:latin typeface="Calibri"/>
                <a:ea typeface="Calibri"/>
                <a:cs typeface="Calibri"/>
                <a:sym typeface="Calibri"/>
              </a:defRPr>
            </a:lvl8pPr>
            <a:lvl9pPr lvl="8" rtl="0">
              <a:spcBef>
                <a:spcPts val="0"/>
              </a:spcBef>
              <a:buNone/>
              <a:defRPr sz="2000">
                <a:solidFill>
                  <a:srgbClr val="0098CC"/>
                </a:solidFill>
                <a:latin typeface="Calibri"/>
                <a:ea typeface="Calibri"/>
                <a:cs typeface="Calibri"/>
                <a:sym typeface="Calibri"/>
              </a:defRPr>
            </a:lvl9pPr>
          </a:lstStyle>
          <a:p>
            <a:r>
              <a:rPr lang="en-US" dirty="0" smtClean="0">
                <a:solidFill>
                  <a:schemeClr val="tx1"/>
                </a:solidFill>
              </a:rPr>
              <a:t>Use standards to heal the “Not invented here syndrome”* </a:t>
            </a:r>
            <a:br>
              <a:rPr lang="en-US" dirty="0" smtClean="0">
                <a:solidFill>
                  <a:schemeClr val="tx1"/>
                </a:solidFill>
              </a:rPr>
            </a:br>
            <a:r>
              <a:rPr lang="en-US" dirty="0" smtClean="0">
                <a:solidFill>
                  <a:schemeClr val="tx1"/>
                </a:solidFill>
              </a:rPr>
              <a:t>that is very common among architects and engineers</a:t>
            </a:r>
            <a:endParaRPr lang="en-US" dirty="0">
              <a:solidFill>
                <a:schemeClr val="tx1"/>
              </a:solidFill>
            </a:endParaRPr>
          </a:p>
        </p:txBody>
      </p:sp>
      <p:sp>
        <p:nvSpPr>
          <p:cNvPr id="5" name="TextBox 7"/>
          <p:cNvSpPr txBox="1"/>
          <p:nvPr/>
        </p:nvSpPr>
        <p:spPr>
          <a:xfrm>
            <a:off x="1123988" y="4319996"/>
            <a:ext cx="2247731" cy="196208"/>
          </a:xfrm>
          <a:prstGeom prst="rect">
            <a:avLst/>
          </a:prstGeom>
          <a:noFill/>
        </p:spPr>
        <p:txBody>
          <a:bodyPr wrap="none" rtlCol="0">
            <a:spAutoFit/>
          </a:bodyPr>
          <a:lstStyle/>
          <a:p>
            <a:pPr>
              <a:lnSpc>
                <a:spcPct val="90000"/>
              </a:lnSpc>
            </a:pPr>
            <a:r>
              <a:rPr lang="en-GB" sz="750" dirty="0"/>
              <a:t>* https://en.wikipedia.org/wiki/Not_invented_here</a:t>
            </a:r>
          </a:p>
        </p:txBody>
      </p:sp>
      <p:sp>
        <p:nvSpPr>
          <p:cNvPr id="6" name="Rectangle 16"/>
          <p:cNvSpPr>
            <a:spLocks/>
          </p:cNvSpPr>
          <p:nvPr>
            <p:custDataLst>
              <p:tags r:id="rId1"/>
            </p:custDataLst>
          </p:nvPr>
        </p:nvSpPr>
        <p:spPr>
          <a:xfrm>
            <a:off x="1682312" y="1264726"/>
            <a:ext cx="5886818" cy="1620225"/>
          </a:xfrm>
          <a:prstGeom prst="rect">
            <a:avLst/>
          </a:prstGeom>
          <a:solidFill>
            <a:schemeClr val="bg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lvl1pPr marL="0" indent="0" algn="l" defTabSz="914342" rtl="0" eaLnBrk="1" latinLnBrk="0" hangingPunct="1">
              <a:lnSpc>
                <a:spcPct val="90000"/>
              </a:lnSpc>
              <a:spcBef>
                <a:spcPts val="0"/>
              </a:spcBef>
              <a:spcAft>
                <a:spcPts val="400"/>
              </a:spcAft>
              <a:buClr>
                <a:schemeClr val="tx2"/>
              </a:buClr>
              <a:buFont typeface="Arial" pitchFamily="34" charset="0"/>
              <a:buNone/>
              <a:defRPr sz="1400" b="0" kern="1200">
                <a:solidFill>
                  <a:schemeClr val="tx1"/>
                </a:solidFill>
                <a:latin typeface="+mn-lt"/>
                <a:ea typeface="+mn-ea"/>
                <a:cs typeface="+mn-cs"/>
              </a:defRPr>
            </a:lvl1pPr>
            <a:lvl2pPr marL="182563" indent="-177800" algn="l" defTabSz="914342" rtl="0" eaLnBrk="1" latinLnBrk="0" hangingPunct="1">
              <a:lnSpc>
                <a:spcPct val="90000"/>
              </a:lnSpc>
              <a:spcBef>
                <a:spcPts val="0"/>
              </a:spcBef>
              <a:spcAft>
                <a:spcPts val="400"/>
              </a:spcAft>
              <a:buClr>
                <a:schemeClr val="tx2"/>
              </a:buClr>
              <a:buFont typeface="Wingdings" pitchFamily="2" charset="2"/>
              <a:buChar char="§"/>
              <a:defRPr sz="1400" kern="1200">
                <a:solidFill>
                  <a:schemeClr val="tx1"/>
                </a:solidFill>
                <a:latin typeface="+mn-lt"/>
                <a:ea typeface="+mn-ea"/>
                <a:cs typeface="+mn-cs"/>
              </a:defRPr>
            </a:lvl2pPr>
            <a:lvl3pPr marL="357188" indent="-180975" algn="l" defTabSz="914342" rtl="0" eaLnBrk="1" latinLnBrk="0" hangingPunct="1">
              <a:lnSpc>
                <a:spcPct val="90000"/>
              </a:lnSpc>
              <a:spcBef>
                <a:spcPts val="0"/>
              </a:spcBef>
              <a:spcAft>
                <a:spcPts val="400"/>
              </a:spcAft>
              <a:buClr>
                <a:schemeClr val="tx2"/>
              </a:buClr>
              <a:buFont typeface="Arial" pitchFamily="34" charset="0"/>
              <a:buChar char="•"/>
              <a:defRPr sz="1400" kern="1200">
                <a:solidFill>
                  <a:schemeClr val="tx1"/>
                </a:solidFill>
                <a:latin typeface="+mn-lt"/>
                <a:ea typeface="+mn-ea"/>
                <a:cs typeface="+mn-cs"/>
              </a:defRPr>
            </a:lvl3pPr>
            <a:lvl4pPr marL="539750" indent="-177800" algn="l" defTabSz="914342" rtl="0" eaLnBrk="1" latinLnBrk="0" hangingPunct="1">
              <a:lnSpc>
                <a:spcPct val="90000"/>
              </a:lnSpc>
              <a:spcBef>
                <a:spcPts val="0"/>
              </a:spcBef>
              <a:spcAft>
                <a:spcPts val="400"/>
              </a:spcAft>
              <a:buClr>
                <a:schemeClr val="tx2"/>
              </a:buClr>
              <a:buFont typeface="Arial" pitchFamily="34" charset="0"/>
              <a:buChar char="–"/>
              <a:defRPr sz="1400" kern="1200">
                <a:solidFill>
                  <a:schemeClr val="tx1"/>
                </a:solidFill>
                <a:latin typeface="+mn-lt"/>
                <a:ea typeface="+mn-ea"/>
                <a:cs typeface="+mn-cs"/>
              </a:defRPr>
            </a:lvl4pPr>
            <a:lvl5pPr marL="717550" indent="-179388" algn="l" defTabSz="801688" rtl="0" eaLnBrk="1" latinLnBrk="0" hangingPunct="1">
              <a:lnSpc>
                <a:spcPct val="90000"/>
              </a:lnSpc>
              <a:spcBef>
                <a:spcPts val="0"/>
              </a:spcBef>
              <a:spcAft>
                <a:spcPts val="400"/>
              </a:spcAft>
              <a:buClr>
                <a:schemeClr val="tx2"/>
              </a:buClr>
              <a:buFont typeface="Symbol" pitchFamily="18" charset="2"/>
              <a:buChar char="-"/>
              <a:defRPr sz="1400" kern="1200" baseline="0">
                <a:solidFill>
                  <a:schemeClr val="tx1"/>
                </a:solidFill>
                <a:latin typeface="+mn-lt"/>
                <a:ea typeface="+mn-ea"/>
                <a:cs typeface="+mn-cs"/>
              </a:defRPr>
            </a:lvl5pPr>
            <a:lvl6pPr marL="895350" indent="-177800" algn="l" defTabSz="914342" rtl="0" eaLnBrk="1" latinLnBrk="0" hangingPunct="1">
              <a:lnSpc>
                <a:spcPct val="90000"/>
              </a:lnSpc>
              <a:spcBef>
                <a:spcPts val="0"/>
              </a:spcBef>
              <a:spcAft>
                <a:spcPts val="400"/>
              </a:spcAft>
              <a:buClr>
                <a:schemeClr val="tx2"/>
              </a:buClr>
              <a:buFont typeface="Wingdings" pitchFamily="2" charset="2"/>
              <a:buChar char="§"/>
              <a:defRPr sz="1400" kern="1200">
                <a:solidFill>
                  <a:schemeClr val="tx1"/>
                </a:solidFill>
                <a:latin typeface="+mn-lt"/>
                <a:ea typeface="+mn-ea"/>
                <a:cs typeface="+mn-cs"/>
              </a:defRPr>
            </a:lvl6pPr>
            <a:lvl7pPr marL="1076325" indent="-177800" algn="l" defTabSz="914342" rtl="0" eaLnBrk="1" latinLnBrk="0" hangingPunct="1">
              <a:lnSpc>
                <a:spcPct val="90000"/>
              </a:lnSpc>
              <a:spcBef>
                <a:spcPts val="0"/>
              </a:spcBef>
              <a:spcAft>
                <a:spcPts val="400"/>
              </a:spcAft>
              <a:buClr>
                <a:schemeClr val="tx2"/>
              </a:buClr>
              <a:buFont typeface="Arial" pitchFamily="34" charset="0"/>
              <a:buChar char="•"/>
              <a:defRPr sz="1400" kern="1200">
                <a:solidFill>
                  <a:schemeClr val="tx1"/>
                </a:solidFill>
                <a:latin typeface="+mn-lt"/>
                <a:ea typeface="+mn-ea"/>
                <a:cs typeface="+mn-cs"/>
              </a:defRPr>
            </a:lvl7pPr>
            <a:lvl8pPr marL="1257300" indent="-174625" algn="l" defTabSz="914342" rtl="0" eaLnBrk="1" latinLnBrk="0" hangingPunct="1">
              <a:lnSpc>
                <a:spcPct val="90000"/>
              </a:lnSpc>
              <a:spcBef>
                <a:spcPts val="0"/>
              </a:spcBef>
              <a:spcAft>
                <a:spcPts val="400"/>
              </a:spcAft>
              <a:buClr>
                <a:schemeClr val="tx2"/>
              </a:buClr>
              <a:buFont typeface="Symbol" pitchFamily="18" charset="2"/>
              <a:buChar char="-"/>
              <a:defRPr sz="1400" kern="1200">
                <a:solidFill>
                  <a:schemeClr val="tx1"/>
                </a:solidFill>
                <a:latin typeface="+mn-lt"/>
                <a:ea typeface="+mn-ea"/>
                <a:cs typeface="+mn-cs"/>
              </a:defRPr>
            </a:lvl8pPr>
            <a:lvl9pPr marL="1433513" indent="-180975" algn="l" defTabSz="914342" rtl="0" eaLnBrk="1" latinLnBrk="0" hangingPunct="1">
              <a:lnSpc>
                <a:spcPct val="90000"/>
              </a:lnSpc>
              <a:spcBef>
                <a:spcPts val="0"/>
              </a:spcBef>
              <a:spcAft>
                <a:spcPts val="400"/>
              </a:spcAft>
              <a:buClr>
                <a:schemeClr val="tx2"/>
              </a:buClr>
              <a:buFont typeface="Wingdings" pitchFamily="2" charset="2"/>
              <a:buChar char="v"/>
              <a:defRPr sz="1400" kern="1200">
                <a:solidFill>
                  <a:schemeClr val="tx1"/>
                </a:solidFill>
                <a:latin typeface="+mn-lt"/>
                <a:ea typeface="+mn-ea"/>
                <a:cs typeface="+mn-cs"/>
              </a:defRPr>
            </a:lvl9pPr>
          </a:lstStyle>
          <a:p>
            <a:pPr lvl="1" defTabSz="535781" fontAlgn="base">
              <a:buNone/>
            </a:pPr>
            <a:r>
              <a:rPr lang="en-US" sz="1200" dirty="0">
                <a:latin typeface="Arial" charset="0"/>
              </a:rPr>
              <a:t>Capgemini has strong JEE architects, but often they start re-inventing the wheel on </a:t>
            </a:r>
          </a:p>
          <a:p>
            <a:pPr lvl="1" defTabSz="535781" fontAlgn="base"/>
            <a:r>
              <a:rPr lang="en-US" sz="1200" dirty="0">
                <a:latin typeface="Arial" charset="0"/>
              </a:rPr>
              <a:t>Technical Architecture</a:t>
            </a:r>
          </a:p>
          <a:p>
            <a:pPr lvl="1" defTabSz="535781" fontAlgn="base"/>
            <a:r>
              <a:rPr lang="en-US" sz="1200" dirty="0">
                <a:latin typeface="Arial" charset="0"/>
              </a:rPr>
              <a:t>Technology Stack</a:t>
            </a:r>
          </a:p>
          <a:p>
            <a:pPr lvl="1" defTabSz="535781" fontAlgn="base"/>
            <a:r>
              <a:rPr lang="en-US" sz="1200" dirty="0">
                <a:latin typeface="Arial" charset="0"/>
              </a:rPr>
              <a:t>Code Style</a:t>
            </a:r>
          </a:p>
          <a:p>
            <a:pPr lvl="1" defTabSz="535781" fontAlgn="base"/>
            <a:r>
              <a:rPr lang="en-US" sz="1200" dirty="0">
                <a:latin typeface="Arial" charset="0"/>
              </a:rPr>
              <a:t>Software Engineering Process</a:t>
            </a:r>
          </a:p>
          <a:p>
            <a:pPr lvl="1" defTabSz="535781" fontAlgn="base"/>
            <a:r>
              <a:rPr lang="en-US" sz="1200" dirty="0">
                <a:latin typeface="Arial" charset="0"/>
              </a:rPr>
              <a:t>Building Blocks</a:t>
            </a:r>
          </a:p>
          <a:p>
            <a:pPr lvl="1" defTabSz="535781" fontAlgn="base"/>
            <a:r>
              <a:rPr lang="en-US" sz="1200" dirty="0">
                <a:latin typeface="Arial" charset="0"/>
              </a:rPr>
              <a:t>Integration of technical components</a:t>
            </a:r>
          </a:p>
          <a:p>
            <a:pPr lvl="1" defTabSz="535781" fontAlgn="base">
              <a:buFont typeface="Wingdings"/>
              <a:buChar char="à"/>
            </a:pPr>
            <a:r>
              <a:rPr lang="en-US" sz="1200" dirty="0">
                <a:latin typeface="Arial" charset="0"/>
                <a:sym typeface="Wingdings" pitchFamily="2" charset="2"/>
              </a:rPr>
              <a:t>Stop creating new wheels for logger, service-framework, </a:t>
            </a:r>
            <a:r>
              <a:rPr lang="en-US" sz="1200" dirty="0" err="1">
                <a:latin typeface="Arial" charset="0"/>
                <a:sym typeface="Wingdings" pitchFamily="2" charset="2"/>
              </a:rPr>
              <a:t>historization</a:t>
            </a:r>
            <a:r>
              <a:rPr lang="en-US" sz="1200" dirty="0">
                <a:latin typeface="Arial" charset="0"/>
                <a:sym typeface="Wingdings" pitchFamily="2" charset="2"/>
              </a:rPr>
              <a:t>, etc.</a:t>
            </a:r>
          </a:p>
          <a:p>
            <a:pPr lvl="1" defTabSz="535781" fontAlgn="base">
              <a:buNone/>
            </a:pPr>
            <a:endParaRPr lang="en-US" sz="1200" dirty="0">
              <a:latin typeface="Arial" charset="0"/>
            </a:endParaRPr>
          </a:p>
          <a:p>
            <a:pPr lvl="1" defTabSz="535781" fontAlgn="base">
              <a:buNone/>
            </a:pPr>
            <a:endParaRPr lang="en-US" sz="1200" dirty="0">
              <a:latin typeface="Arial" charset="0"/>
            </a:endParaRPr>
          </a:p>
          <a:p>
            <a:pPr lvl="1" defTabSz="535781" fontAlgn="base"/>
            <a:endParaRPr lang="en-US" sz="1200" dirty="0">
              <a:latin typeface="Arial" charset="0"/>
            </a:endParaRPr>
          </a:p>
        </p:txBody>
      </p:sp>
      <p:pic>
        <p:nvPicPr>
          <p:cNvPr id="7" name="Picture 2" descr="C:\Users\thihe\Pictures\Logos\wheels.jpg"/>
          <p:cNvPicPr>
            <a:picLocks noChangeAspect="1" noChangeArrowheads="1"/>
          </p:cNvPicPr>
          <p:nvPr/>
        </p:nvPicPr>
        <p:blipFill>
          <a:blip r:embed="rId3" cstate="print"/>
          <a:srcRect/>
          <a:stretch>
            <a:fillRect/>
          </a:stretch>
        </p:blipFill>
        <p:spPr bwMode="auto">
          <a:xfrm>
            <a:off x="2415654" y="3007165"/>
            <a:ext cx="4420134" cy="1263045"/>
          </a:xfrm>
          <a:prstGeom prst="rect">
            <a:avLst/>
          </a:prstGeom>
          <a:noFill/>
        </p:spPr>
      </p:pic>
      <p:sp>
        <p:nvSpPr>
          <p:cNvPr id="8" name="TextBox 9"/>
          <p:cNvSpPr txBox="1"/>
          <p:nvPr/>
        </p:nvSpPr>
        <p:spPr>
          <a:xfrm rot="19759080">
            <a:off x="6312547" y="2079603"/>
            <a:ext cx="1285929" cy="237757"/>
          </a:xfrm>
          <a:prstGeom prst="rect">
            <a:avLst/>
          </a:prstGeom>
          <a:noFill/>
        </p:spPr>
        <p:txBody>
          <a:bodyPr wrap="none" rtlCol="0">
            <a:spAutoFit/>
          </a:bodyPr>
          <a:lstStyle/>
          <a:p>
            <a:pPr>
              <a:lnSpc>
                <a:spcPct val="90000"/>
              </a:lnSpc>
            </a:pPr>
            <a:r>
              <a:rPr lang="en-GB" sz="1050" b="1" dirty="0">
                <a:solidFill>
                  <a:srgbClr val="00B0F0"/>
                </a:solidFill>
              </a:rPr>
              <a:t>Across countries</a:t>
            </a:r>
          </a:p>
        </p:txBody>
      </p:sp>
      <p:sp>
        <p:nvSpPr>
          <p:cNvPr id="9" name="Shape 194"/>
          <p:cNvSpPr txBox="1">
            <a:spLocks noGrp="1"/>
          </p:cNvSpPr>
          <p:nvPr>
            <p:ph type="title"/>
          </p:nvPr>
        </p:nvSpPr>
        <p:spPr>
          <a:xfrm>
            <a:off x="793700" y="0"/>
            <a:ext cx="7476000" cy="591300"/>
          </a:xfrm>
          <a:prstGeom prst="rect">
            <a:avLst/>
          </a:prstGeom>
        </p:spPr>
        <p:txBody>
          <a:bodyPr lIns="91425" tIns="91425" rIns="91425" bIns="91425" anchor="ctr" anchorCtr="0">
            <a:noAutofit/>
          </a:bodyPr>
          <a:lstStyle/>
          <a:p>
            <a:pPr lvl="0">
              <a:spcBef>
                <a:spcPts val="0"/>
              </a:spcBef>
              <a:buNone/>
            </a:pPr>
            <a:r>
              <a:rPr lang="en-GB" dirty="0" err="1" smtClean="0"/>
              <a:t>Devonfw</a:t>
            </a:r>
            <a:endParaRPr lang="en-GB" dirty="0"/>
          </a:p>
        </p:txBody>
      </p:sp>
      <p:pic>
        <p:nvPicPr>
          <p:cNvPr id="10" name="Shape 209" descr="devonfw-Logo-white.png"/>
          <p:cNvPicPr preferRelativeResize="0"/>
          <p:nvPr/>
        </p:nvPicPr>
        <p:blipFill>
          <a:blip r:embed="rId4">
            <a:alphaModFix/>
          </a:blip>
          <a:stretch>
            <a:fillRect/>
          </a:stretch>
        </p:blipFill>
        <p:spPr>
          <a:xfrm>
            <a:off x="226675" y="98249"/>
            <a:ext cx="443025" cy="394799"/>
          </a:xfrm>
          <a:prstGeom prst="rect">
            <a:avLst/>
          </a:prstGeom>
          <a:noFill/>
          <a:ln>
            <a:noFill/>
          </a:ln>
        </p:spPr>
      </p:pic>
    </p:spTree>
    <p:extLst>
      <p:ext uri="{BB962C8B-B14F-4D97-AF65-F5344CB8AC3E}">
        <p14:creationId xmlns:p14="http://schemas.microsoft.com/office/powerpoint/2010/main" val="27969224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dirty="0" err="1" smtClean="0"/>
              <a:t>MyThaiStar</a:t>
            </a:r>
            <a:r>
              <a:rPr lang="de-DE" dirty="0" smtClean="0"/>
              <a:t> Digital Feature - Rate </a:t>
            </a:r>
            <a:r>
              <a:rPr lang="de-DE" dirty="0" err="1" smtClean="0"/>
              <a:t>your</a:t>
            </a:r>
            <a:r>
              <a:rPr lang="de-DE" dirty="0" smtClean="0"/>
              <a:t> </a:t>
            </a:r>
            <a:r>
              <a:rPr lang="de-DE" dirty="0" err="1" smtClean="0"/>
              <a:t>menu</a:t>
            </a:r>
            <a:r>
              <a:rPr lang="de-DE" dirty="0" smtClean="0"/>
              <a:t> </a:t>
            </a:r>
            <a:r>
              <a:rPr lang="de-DE" dirty="0" err="1" smtClean="0"/>
              <a:t>using</a:t>
            </a:r>
            <a:r>
              <a:rPr lang="de-DE" dirty="0" smtClean="0"/>
              <a:t> </a:t>
            </a:r>
            <a:r>
              <a:rPr lang="de-DE" dirty="0" err="1" smtClean="0"/>
              <a:t>Twitter</a:t>
            </a:r>
            <a:endParaRPr lang="en-US" dirty="0"/>
          </a:p>
        </p:txBody>
      </p:sp>
      <p:sp>
        <p:nvSpPr>
          <p:cNvPr id="8" name="Rectangle 7"/>
          <p:cNvSpPr/>
          <p:nvPr/>
        </p:nvSpPr>
        <p:spPr>
          <a:xfrm>
            <a:off x="821165" y="1851650"/>
            <a:ext cx="4016717" cy="1775229"/>
          </a:xfrm>
          <a:prstGeom prst="rect">
            <a:avLst/>
          </a:prstGeom>
          <a:solidFill>
            <a:srgbClr val="02B9EF"/>
          </a:solidFill>
          <a:ln>
            <a:noFill/>
          </a:ln>
        </p:spPr>
        <p:style>
          <a:lnRef idx="2">
            <a:schemeClr val="accent1">
              <a:shade val="50000"/>
            </a:schemeClr>
          </a:lnRef>
          <a:fillRef idx="1">
            <a:schemeClr val="accent1"/>
          </a:fillRef>
          <a:effectRef idx="0">
            <a:schemeClr val="accent1"/>
          </a:effectRef>
          <a:fontRef idx="minor">
            <a:schemeClr val="lt1"/>
          </a:fontRef>
        </p:style>
        <p:txBody>
          <a:bodyPr lIns="77871" tIns="38935" rIns="77871" bIns="38935" rtlCol="0" anchor="ctr"/>
          <a:lstStyle/>
          <a:p>
            <a:pPr marL="243349" indent="-243349">
              <a:buFont typeface="Arial" panose="020B0604020202020204" pitchFamily="34" charset="0"/>
              <a:buChar char="•"/>
            </a:pPr>
            <a:r>
              <a:rPr lang="en-US" dirty="0" smtClean="0"/>
              <a:t>Give us feedback after you have visited us. By integrating twitter in our rating system you only need a twitter account to give us feedback or to add you favorite dished to your favorite list.</a:t>
            </a:r>
          </a:p>
          <a:p>
            <a:pPr marL="243349" indent="-243349">
              <a:buFont typeface="Arial" panose="020B0604020202020204" pitchFamily="34" charset="0"/>
              <a:buChar char="•"/>
            </a:pPr>
            <a:r>
              <a:rPr lang="en-US" dirty="0" smtClean="0"/>
              <a:t>Further you can read other comments from other guest to find some new, delicious food for your visit.</a:t>
            </a:r>
            <a:endParaRPr lang="en-US" dirty="0"/>
          </a:p>
        </p:txBody>
      </p:sp>
      <p:sp>
        <p:nvSpPr>
          <p:cNvPr id="13" name="TextBox 12"/>
          <p:cNvSpPr txBox="1"/>
          <p:nvPr/>
        </p:nvSpPr>
        <p:spPr>
          <a:xfrm>
            <a:off x="821164" y="1491634"/>
            <a:ext cx="4016717" cy="371018"/>
          </a:xfrm>
          <a:prstGeom prst="rect">
            <a:avLst/>
          </a:prstGeom>
          <a:solidFill>
            <a:srgbClr val="02B9EF"/>
          </a:solidFill>
        </p:spPr>
        <p:txBody>
          <a:bodyPr wrap="square" lIns="77871" tIns="38935" rIns="77871" bIns="38935" rtlCol="0">
            <a:spAutoFit/>
          </a:bodyPr>
          <a:lstStyle/>
          <a:p>
            <a:pPr algn="ctr"/>
            <a:r>
              <a:rPr lang="en-US" sz="1900" b="1" dirty="0" smtClean="0">
                <a:solidFill>
                  <a:schemeClr val="bg1"/>
                </a:solidFill>
              </a:rPr>
              <a:t>Rate menu by Twitter</a:t>
            </a:r>
            <a:endParaRPr lang="en-US" sz="1900" b="1" dirty="0">
              <a:solidFill>
                <a:schemeClr val="bg1"/>
              </a:solidFill>
            </a:endParaRPr>
          </a:p>
        </p:txBody>
      </p:sp>
      <p:pic>
        <p:nvPicPr>
          <p:cNvPr id="9" name="Picture 8" descr="C:\devonFW\Git\devon-methodology\ideation\MyThaiStar\screens\RATE DINER.png"/>
          <p:cNvPicPr/>
          <p:nvPr/>
        </p:nvPicPr>
        <p:blipFill>
          <a:blip r:embed="rId2" cstate="print"/>
          <a:srcRect/>
          <a:stretch>
            <a:fillRect/>
          </a:stretch>
        </p:blipFill>
        <p:spPr bwMode="auto">
          <a:xfrm>
            <a:off x="4837880" y="1491630"/>
            <a:ext cx="3334620" cy="2160270"/>
          </a:xfrm>
          <a:prstGeom prst="rect">
            <a:avLst/>
          </a:prstGeom>
          <a:noFill/>
        </p:spPr>
      </p:pic>
    </p:spTree>
    <p:extLst>
      <p:ext uri="{BB962C8B-B14F-4D97-AF65-F5344CB8AC3E}">
        <p14:creationId xmlns:p14="http://schemas.microsoft.com/office/powerpoint/2010/main" val="9350755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Shape 568"/>
          <p:cNvSpPr txBox="1">
            <a:spLocks noGrp="1"/>
          </p:cNvSpPr>
          <p:nvPr>
            <p:ph type="title"/>
          </p:nvPr>
        </p:nvSpPr>
        <p:spPr>
          <a:xfrm>
            <a:off x="449100" y="0"/>
            <a:ext cx="8494500" cy="591300"/>
          </a:xfrm>
          <a:prstGeom prst="rect">
            <a:avLst/>
          </a:prstGeom>
        </p:spPr>
        <p:txBody>
          <a:bodyPr lIns="91372" tIns="91372" rIns="91372" bIns="91372" anchor="ctr" anchorCtr="0">
            <a:noAutofit/>
          </a:bodyPr>
          <a:lstStyle/>
          <a:p>
            <a:r>
              <a:rPr lang="en-GB" dirty="0"/>
              <a:t>Technology </a:t>
            </a:r>
          </a:p>
        </p:txBody>
      </p:sp>
      <p:sp>
        <p:nvSpPr>
          <p:cNvPr id="569" name="Shape 569"/>
          <p:cNvSpPr txBox="1">
            <a:spLocks noGrp="1"/>
          </p:cNvSpPr>
          <p:nvPr>
            <p:ph type="body" idx="1"/>
          </p:nvPr>
        </p:nvSpPr>
        <p:spPr>
          <a:xfrm>
            <a:off x="449100" y="1005475"/>
            <a:ext cx="3223500" cy="3734100"/>
          </a:xfrm>
          <a:prstGeom prst="rect">
            <a:avLst/>
          </a:prstGeom>
        </p:spPr>
        <p:txBody>
          <a:bodyPr lIns="91372" tIns="91372" rIns="91372" bIns="91372" anchor="t" anchorCtr="0">
            <a:noAutofit/>
          </a:bodyPr>
          <a:lstStyle/>
          <a:p>
            <a:r>
              <a:rPr lang="en-GB" sz="1400" b="1" dirty="0">
                <a:solidFill>
                  <a:srgbClr val="02B9EF"/>
                </a:solidFill>
              </a:rPr>
              <a:t>FRONTEND</a:t>
            </a:r>
          </a:p>
          <a:p>
            <a:endParaRPr sz="1400" b="1" dirty="0"/>
          </a:p>
          <a:p>
            <a:pPr marL="456940" indent="-304627"/>
            <a:r>
              <a:rPr lang="en-GB" sz="1200" b="1" dirty="0"/>
              <a:t>Angular </a:t>
            </a:r>
            <a:r>
              <a:rPr lang="en-GB" sz="1200" b="1" dirty="0" smtClean="0"/>
              <a:t>4</a:t>
            </a:r>
            <a:r>
              <a:rPr lang="en-GB" sz="1200" dirty="0" smtClean="0"/>
              <a:t> </a:t>
            </a:r>
            <a:r>
              <a:rPr lang="en-GB" sz="1200" dirty="0"/>
              <a:t>or greater</a:t>
            </a:r>
          </a:p>
          <a:p>
            <a:pPr marL="913880" lvl="1" indent="-304627"/>
            <a:r>
              <a:rPr lang="en-GB" sz="1200" b="1" dirty="0" err="1"/>
              <a:t>TypeScript</a:t>
            </a:r>
            <a:endParaRPr lang="en-GB" sz="1200" b="1" dirty="0"/>
          </a:p>
          <a:p>
            <a:pPr marL="913880" lvl="1" indent="-304627"/>
            <a:r>
              <a:rPr lang="en-GB" sz="1200" b="1" dirty="0"/>
              <a:t>Angular CLI</a:t>
            </a:r>
          </a:p>
          <a:p>
            <a:pPr marL="1370820" lvl="2" indent="-304627"/>
            <a:r>
              <a:rPr lang="en-GB" sz="1200" b="1" dirty="0" err="1"/>
              <a:t>Webpack</a:t>
            </a:r>
            <a:r>
              <a:rPr lang="en-GB" sz="1200" b="1" dirty="0"/>
              <a:t> </a:t>
            </a:r>
            <a:r>
              <a:rPr lang="en-GB" sz="1200" dirty="0"/>
              <a:t>included.</a:t>
            </a:r>
          </a:p>
          <a:p>
            <a:pPr marL="1370820" lvl="2" indent="-304627"/>
            <a:r>
              <a:rPr lang="en-GB" sz="1200" b="1" dirty="0"/>
              <a:t>Karma </a:t>
            </a:r>
            <a:r>
              <a:rPr lang="en-GB" sz="1200" dirty="0"/>
              <a:t>testing framework.</a:t>
            </a:r>
          </a:p>
          <a:p>
            <a:pPr marL="456940" indent="-304627"/>
            <a:r>
              <a:rPr lang="en-GB" sz="1200" b="1" dirty="0"/>
              <a:t>Material design</a:t>
            </a:r>
          </a:p>
          <a:p>
            <a:pPr marL="913880" lvl="1" indent="-304627"/>
            <a:r>
              <a:rPr lang="en-GB" sz="1200" dirty="0" smtClean="0"/>
              <a:t>Angular </a:t>
            </a:r>
            <a:r>
              <a:rPr lang="en-GB" sz="1200" dirty="0"/>
              <a:t>components</a:t>
            </a:r>
          </a:p>
          <a:p>
            <a:pPr marL="913880" lvl="1" indent="-304627"/>
            <a:r>
              <a:rPr lang="en-GB" sz="1200" u="sng" dirty="0">
                <a:solidFill>
                  <a:schemeClr val="hlink"/>
                </a:solidFill>
                <a:hlinkClick r:id="rId3"/>
              </a:rPr>
              <a:t>https://material.angular.io/</a:t>
            </a:r>
            <a:r>
              <a:rPr lang="en-GB" sz="1200" dirty="0"/>
              <a:t> </a:t>
            </a:r>
          </a:p>
          <a:p>
            <a:pPr marL="913880" lvl="1" indent="-304627"/>
            <a:r>
              <a:rPr lang="en-GB" sz="1200" b="1" dirty="0"/>
              <a:t>Covalent </a:t>
            </a:r>
            <a:r>
              <a:rPr lang="en-GB" sz="1200" dirty="0"/>
              <a:t>framework </a:t>
            </a:r>
            <a:r>
              <a:rPr lang="en-GB" sz="1200" u="sng" dirty="0">
                <a:solidFill>
                  <a:schemeClr val="hlink"/>
                </a:solidFill>
                <a:hlinkClick r:id="rId4"/>
              </a:rPr>
              <a:t>https://teradata.github.io/covalent/#/</a:t>
            </a:r>
            <a:r>
              <a:rPr lang="en-GB" sz="1200" dirty="0"/>
              <a:t> </a:t>
            </a:r>
          </a:p>
          <a:p>
            <a:pPr marL="456940" indent="-304627"/>
            <a:r>
              <a:rPr lang="en-GB" sz="1200" b="1" dirty="0"/>
              <a:t>SASS</a:t>
            </a:r>
          </a:p>
          <a:p>
            <a:pPr marL="913880" lvl="1" indent="-304627"/>
            <a:r>
              <a:rPr lang="en-GB" sz="1200" dirty="0"/>
              <a:t>Integrated with Angular CLI in application configuration by default. </a:t>
            </a:r>
          </a:p>
          <a:p>
            <a:pPr marL="456940" indent="-304627"/>
            <a:r>
              <a:rPr lang="en-GB" sz="1200" b="1" dirty="0"/>
              <a:t>IDE</a:t>
            </a:r>
          </a:p>
          <a:p>
            <a:pPr marL="913880" lvl="1" indent="-304627"/>
            <a:r>
              <a:rPr lang="en-GB" sz="1200" b="1" dirty="0"/>
              <a:t>VS Code</a:t>
            </a:r>
          </a:p>
        </p:txBody>
      </p:sp>
      <p:sp>
        <p:nvSpPr>
          <p:cNvPr id="570" name="Shape 570"/>
          <p:cNvSpPr txBox="1">
            <a:spLocks noGrp="1"/>
          </p:cNvSpPr>
          <p:nvPr>
            <p:ph type="body" idx="2"/>
          </p:nvPr>
        </p:nvSpPr>
        <p:spPr>
          <a:xfrm>
            <a:off x="4528200" y="1005475"/>
            <a:ext cx="3088800" cy="3734100"/>
          </a:xfrm>
          <a:prstGeom prst="rect">
            <a:avLst/>
          </a:prstGeom>
        </p:spPr>
        <p:txBody>
          <a:bodyPr lIns="91372" tIns="91372" rIns="91372" bIns="91372" anchor="t" anchorCtr="0">
            <a:noAutofit/>
          </a:bodyPr>
          <a:lstStyle/>
          <a:p>
            <a:r>
              <a:rPr lang="en-GB" sz="1400" b="1" dirty="0">
                <a:solidFill>
                  <a:srgbClr val="02B9EF"/>
                </a:solidFill>
              </a:rPr>
              <a:t>BACKEND</a:t>
            </a:r>
          </a:p>
          <a:p>
            <a:endParaRPr sz="1400" b="1" dirty="0"/>
          </a:p>
          <a:p>
            <a:pPr marL="456940" indent="-304627"/>
            <a:r>
              <a:rPr lang="en-GB" sz="1200" dirty="0"/>
              <a:t>App </a:t>
            </a:r>
            <a:r>
              <a:rPr lang="en-GB" sz="1200" b="1" dirty="0"/>
              <a:t>structure </a:t>
            </a:r>
            <a:r>
              <a:rPr lang="en-GB" sz="1200" dirty="0"/>
              <a:t>(spring + oasp4j archetype)</a:t>
            </a:r>
          </a:p>
          <a:p>
            <a:pPr marL="456940" indent="-304627"/>
            <a:r>
              <a:rPr lang="en-GB" sz="1200" b="1" dirty="0"/>
              <a:t>Stand-alone Spring apps</a:t>
            </a:r>
            <a:r>
              <a:rPr lang="en-GB" sz="1200" dirty="0"/>
              <a:t> out of the box</a:t>
            </a:r>
          </a:p>
          <a:p>
            <a:pPr marL="456940" indent="-304627"/>
            <a:r>
              <a:rPr lang="en-GB" sz="1200" dirty="0"/>
              <a:t>Embedded </a:t>
            </a:r>
            <a:r>
              <a:rPr lang="en-GB" sz="1200" b="1" dirty="0"/>
              <a:t>Tomcat</a:t>
            </a:r>
          </a:p>
          <a:p>
            <a:pPr marL="456940" indent="-304627"/>
            <a:r>
              <a:rPr lang="en-GB" sz="1200" dirty="0"/>
              <a:t>Flyway integration (db integration </a:t>
            </a:r>
            <a:r>
              <a:rPr lang="en-GB" sz="1200" dirty="0" err="1"/>
              <a:t>ootb</a:t>
            </a:r>
            <a:r>
              <a:rPr lang="en-GB" sz="1200" dirty="0"/>
              <a:t>)</a:t>
            </a:r>
          </a:p>
          <a:p>
            <a:pPr marL="456940" indent="-304627"/>
            <a:r>
              <a:rPr lang="en-GB" sz="1200" dirty="0"/>
              <a:t>Basic </a:t>
            </a:r>
            <a:r>
              <a:rPr lang="en-GB" sz="1200" b="1" dirty="0"/>
              <a:t>authentication </a:t>
            </a:r>
            <a:r>
              <a:rPr lang="en-GB" sz="1200" dirty="0"/>
              <a:t>(login) and </a:t>
            </a:r>
            <a:r>
              <a:rPr lang="en-GB" sz="1200" b="1" dirty="0"/>
              <a:t>authorization </a:t>
            </a:r>
            <a:r>
              <a:rPr lang="en-GB" sz="1200" dirty="0"/>
              <a:t>(role based) implementation</a:t>
            </a:r>
          </a:p>
          <a:p>
            <a:pPr marL="456940" indent="-304627"/>
            <a:r>
              <a:rPr lang="en-GB" sz="1200" dirty="0"/>
              <a:t>Integration of </a:t>
            </a:r>
            <a:r>
              <a:rPr lang="en-GB" sz="1200" b="1" dirty="0"/>
              <a:t>IP Modules</a:t>
            </a:r>
          </a:p>
          <a:p>
            <a:pPr marL="913880" lvl="1" indent="-304627"/>
            <a:r>
              <a:rPr lang="en-GB" sz="1200" dirty="0"/>
              <a:t>Reporting	- </a:t>
            </a:r>
            <a:r>
              <a:rPr lang="en-GB" sz="1200" dirty="0" err="1"/>
              <a:t>Winauth</a:t>
            </a:r>
            <a:r>
              <a:rPr lang="en-GB" sz="1200" dirty="0"/>
              <a:t>(AD &amp; SSO)</a:t>
            </a:r>
          </a:p>
          <a:p>
            <a:pPr marL="913880" lvl="1" indent="-304627"/>
            <a:r>
              <a:rPr lang="en-GB" sz="1200" dirty="0" err="1"/>
              <a:t>Async</a:t>
            </a:r>
            <a:r>
              <a:rPr lang="en-GB" sz="1200" dirty="0"/>
              <a:t> Module	- I18N</a:t>
            </a:r>
          </a:p>
          <a:p>
            <a:pPr marL="913880" lvl="1" indent="-304627"/>
            <a:r>
              <a:rPr lang="en-GB" sz="1200" dirty="0"/>
              <a:t>Spring Data integration	- etc.</a:t>
            </a:r>
          </a:p>
          <a:p>
            <a:endParaRPr sz="1400" dirty="0"/>
          </a:p>
        </p:txBody>
      </p:sp>
      <p:sp>
        <p:nvSpPr>
          <p:cNvPr id="571" name="Shape 571"/>
          <p:cNvSpPr txBox="1">
            <a:spLocks noGrp="1"/>
          </p:cNvSpPr>
          <p:nvPr>
            <p:ph type="sldNum" idx="12"/>
          </p:nvPr>
        </p:nvSpPr>
        <p:spPr>
          <a:xfrm>
            <a:off x="8472457" y="4739416"/>
            <a:ext cx="548700" cy="393600"/>
          </a:xfrm>
          <a:prstGeom prst="rect">
            <a:avLst/>
          </a:prstGeom>
        </p:spPr>
        <p:txBody>
          <a:bodyPr lIns="91372" tIns="91372" rIns="91372" bIns="91372" anchor="ctr" anchorCtr="0">
            <a:noAutofit/>
          </a:bodyPr>
          <a:lstStyle/>
          <a:p>
            <a:fld id="{00000000-1234-1234-1234-123412341234}" type="slidenum">
              <a:rPr lang="en-GB"/>
              <a:pPr/>
              <a:t>21</a:t>
            </a:fld>
            <a:endParaRPr lang="en-GB" dirty="0"/>
          </a:p>
        </p:txBody>
      </p:sp>
      <p:pic>
        <p:nvPicPr>
          <p:cNvPr id="572" name="Shape 572" descr="Open ..."/>
          <p:cNvPicPr preferRelativeResize="0"/>
          <p:nvPr/>
        </p:nvPicPr>
        <p:blipFill>
          <a:blip r:embed="rId5">
            <a:alphaModFix/>
          </a:blip>
          <a:stretch>
            <a:fillRect/>
          </a:stretch>
        </p:blipFill>
        <p:spPr>
          <a:xfrm>
            <a:off x="3537999" y="2076652"/>
            <a:ext cx="990200" cy="990200"/>
          </a:xfrm>
          <a:prstGeom prst="rect">
            <a:avLst/>
          </a:prstGeom>
          <a:noFill/>
          <a:ln>
            <a:noFill/>
          </a:ln>
        </p:spPr>
      </p:pic>
      <p:pic>
        <p:nvPicPr>
          <p:cNvPr id="573" name="Shape 573" descr="Open ..."/>
          <p:cNvPicPr preferRelativeResize="0"/>
          <p:nvPr/>
        </p:nvPicPr>
        <p:blipFill>
          <a:blip r:embed="rId6">
            <a:alphaModFix/>
          </a:blip>
          <a:stretch>
            <a:fillRect/>
          </a:stretch>
        </p:blipFill>
        <p:spPr>
          <a:xfrm>
            <a:off x="3605298" y="3542999"/>
            <a:ext cx="855600" cy="641700"/>
          </a:xfrm>
          <a:prstGeom prst="rect">
            <a:avLst/>
          </a:prstGeom>
          <a:noFill/>
          <a:ln>
            <a:noFill/>
          </a:ln>
        </p:spPr>
      </p:pic>
      <p:pic>
        <p:nvPicPr>
          <p:cNvPr id="574" name="Shape 574"/>
          <p:cNvPicPr preferRelativeResize="0"/>
          <p:nvPr/>
        </p:nvPicPr>
        <p:blipFill>
          <a:blip r:embed="rId7">
            <a:alphaModFix/>
          </a:blip>
          <a:stretch>
            <a:fillRect/>
          </a:stretch>
        </p:blipFill>
        <p:spPr>
          <a:xfrm>
            <a:off x="3684700" y="1379850"/>
            <a:ext cx="696798" cy="696798"/>
          </a:xfrm>
          <a:prstGeom prst="rect">
            <a:avLst/>
          </a:prstGeom>
          <a:noFill/>
          <a:ln>
            <a:noFill/>
          </a:ln>
        </p:spPr>
      </p:pic>
      <p:pic>
        <p:nvPicPr>
          <p:cNvPr id="575" name="Shape 575" descr="spring-logo.png"/>
          <p:cNvPicPr preferRelativeResize="0"/>
          <p:nvPr/>
        </p:nvPicPr>
        <p:blipFill>
          <a:blip r:embed="rId8">
            <a:alphaModFix/>
          </a:blip>
          <a:stretch>
            <a:fillRect/>
          </a:stretch>
        </p:blipFill>
        <p:spPr>
          <a:xfrm>
            <a:off x="7457486" y="1225073"/>
            <a:ext cx="1553342" cy="536274"/>
          </a:xfrm>
          <a:prstGeom prst="rect">
            <a:avLst/>
          </a:prstGeom>
          <a:noFill/>
          <a:ln>
            <a:noFill/>
          </a:ln>
        </p:spPr>
      </p:pic>
      <p:pic>
        <p:nvPicPr>
          <p:cNvPr id="576" name="Shape 576" descr="springboot.png"/>
          <p:cNvPicPr preferRelativeResize="0"/>
          <p:nvPr/>
        </p:nvPicPr>
        <p:blipFill>
          <a:blip r:embed="rId9">
            <a:alphaModFix/>
          </a:blip>
          <a:stretch>
            <a:fillRect/>
          </a:stretch>
        </p:blipFill>
        <p:spPr>
          <a:xfrm>
            <a:off x="7670862" y="1906425"/>
            <a:ext cx="1350283" cy="424374"/>
          </a:xfrm>
          <a:prstGeom prst="rect">
            <a:avLst/>
          </a:prstGeom>
          <a:noFill/>
          <a:ln>
            <a:noFill/>
          </a:ln>
        </p:spPr>
      </p:pic>
      <p:pic>
        <p:nvPicPr>
          <p:cNvPr id="577" name="Shape 577" descr="oasp.png"/>
          <p:cNvPicPr preferRelativeResize="0"/>
          <p:nvPr/>
        </p:nvPicPr>
        <p:blipFill>
          <a:blip r:embed="rId10">
            <a:alphaModFix/>
          </a:blip>
          <a:stretch>
            <a:fillRect/>
          </a:stretch>
        </p:blipFill>
        <p:spPr>
          <a:xfrm>
            <a:off x="8077855" y="2475880"/>
            <a:ext cx="536275" cy="536275"/>
          </a:xfrm>
          <a:prstGeom prst="rect">
            <a:avLst/>
          </a:prstGeom>
          <a:noFill/>
          <a:ln>
            <a:noFill/>
          </a:ln>
        </p:spPr>
      </p:pic>
    </p:spTree>
    <p:extLst>
      <p:ext uri="{BB962C8B-B14F-4D97-AF65-F5344CB8AC3E}">
        <p14:creationId xmlns:p14="http://schemas.microsoft.com/office/powerpoint/2010/main" val="16966499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7576" y="0"/>
            <a:ext cx="7362224" cy="591300"/>
          </a:xfrm>
        </p:spPr>
        <p:txBody>
          <a:bodyPr/>
          <a:lstStyle/>
          <a:p>
            <a:r>
              <a:rPr lang="de-DE" dirty="0" err="1" smtClean="0"/>
              <a:t>CobiGen</a:t>
            </a:r>
            <a:endParaRPr lang="de-DE" dirty="0"/>
          </a:p>
        </p:txBody>
      </p:sp>
      <p:sp>
        <p:nvSpPr>
          <p:cNvPr id="3" name="Text Placeholder 2"/>
          <p:cNvSpPr>
            <a:spLocks noGrp="1"/>
          </p:cNvSpPr>
          <p:nvPr>
            <p:ph type="body" idx="1"/>
          </p:nvPr>
        </p:nvSpPr>
        <p:spPr/>
        <p:txBody>
          <a:bodyPr anchor="ctr"/>
          <a:lstStyle/>
          <a:p>
            <a:pPr algn="ctr">
              <a:buNone/>
            </a:pPr>
            <a:r>
              <a:rPr lang="de-DE" sz="2800" b="1" dirty="0" smtClean="0">
                <a:solidFill>
                  <a:schemeClr val="tx1"/>
                </a:solidFill>
              </a:rPr>
              <a:t>Live Demo</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5532" y="70204"/>
            <a:ext cx="425193" cy="437243"/>
          </a:xfrm>
          <a:prstGeom prst="rect">
            <a:avLst/>
          </a:prstGeom>
        </p:spPr>
      </p:pic>
    </p:spTree>
    <p:extLst>
      <p:ext uri="{BB962C8B-B14F-4D97-AF65-F5344CB8AC3E}">
        <p14:creationId xmlns:p14="http://schemas.microsoft.com/office/powerpoint/2010/main" val="6423073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689" y="0"/>
            <a:ext cx="7416814" cy="591300"/>
          </a:xfrm>
        </p:spPr>
        <p:txBody>
          <a:bodyPr/>
          <a:lstStyle/>
          <a:p>
            <a:r>
              <a:rPr lang="de-DE" dirty="0" err="1" smtClean="0"/>
              <a:t>How</a:t>
            </a:r>
            <a:r>
              <a:rPr lang="de-DE" dirty="0" smtClean="0"/>
              <a:t> </a:t>
            </a:r>
            <a:r>
              <a:rPr lang="de-DE" dirty="0" err="1" smtClean="0"/>
              <a:t>to</a:t>
            </a:r>
            <a:r>
              <a:rPr lang="de-DE" dirty="0" smtClean="0"/>
              <a:t> </a:t>
            </a:r>
            <a:r>
              <a:rPr lang="de-DE" dirty="0" err="1" smtClean="0"/>
              <a:t>get</a:t>
            </a:r>
            <a:r>
              <a:rPr lang="de-DE" dirty="0" smtClean="0"/>
              <a:t> in </a:t>
            </a:r>
            <a:r>
              <a:rPr lang="de-DE" dirty="0" err="1" smtClean="0"/>
              <a:t>touch</a:t>
            </a:r>
            <a:r>
              <a:rPr lang="de-DE" dirty="0" smtClean="0"/>
              <a:t>?</a:t>
            </a:r>
            <a:endParaRPr lang="de-DE" dirty="0"/>
          </a:p>
        </p:txBody>
      </p:sp>
      <p:sp>
        <p:nvSpPr>
          <p:cNvPr id="97" name="Titel 2"/>
          <p:cNvSpPr txBox="1">
            <a:spLocks/>
          </p:cNvSpPr>
          <p:nvPr/>
        </p:nvSpPr>
        <p:spPr>
          <a:xfrm>
            <a:off x="6405750" y="-1343804"/>
            <a:ext cx="2662796" cy="474545"/>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None/>
              <a:defRPr sz="2000" b="0" i="0" u="none" strike="noStrike" cap="none">
                <a:solidFill>
                  <a:srgbClr val="FFFFFF"/>
                </a:solidFill>
                <a:latin typeface="Calibri"/>
                <a:ea typeface="Calibri"/>
                <a:cs typeface="Calibri"/>
                <a:sym typeface="Calibri"/>
              </a:defRPr>
            </a:lvl1pPr>
            <a:lvl2pPr lvl="1" rtl="0">
              <a:spcBef>
                <a:spcPts val="0"/>
              </a:spcBef>
              <a:buNone/>
              <a:defRPr sz="2000">
                <a:solidFill>
                  <a:srgbClr val="0098CC"/>
                </a:solidFill>
                <a:latin typeface="Calibri"/>
                <a:ea typeface="Calibri"/>
                <a:cs typeface="Calibri"/>
                <a:sym typeface="Calibri"/>
              </a:defRPr>
            </a:lvl2pPr>
            <a:lvl3pPr lvl="2" rtl="0">
              <a:spcBef>
                <a:spcPts val="0"/>
              </a:spcBef>
              <a:buNone/>
              <a:defRPr sz="2000">
                <a:solidFill>
                  <a:srgbClr val="0098CC"/>
                </a:solidFill>
                <a:latin typeface="Calibri"/>
                <a:ea typeface="Calibri"/>
                <a:cs typeface="Calibri"/>
                <a:sym typeface="Calibri"/>
              </a:defRPr>
            </a:lvl3pPr>
            <a:lvl4pPr lvl="3" rtl="0">
              <a:spcBef>
                <a:spcPts val="0"/>
              </a:spcBef>
              <a:buNone/>
              <a:defRPr sz="2000">
                <a:solidFill>
                  <a:srgbClr val="0098CC"/>
                </a:solidFill>
                <a:latin typeface="Calibri"/>
                <a:ea typeface="Calibri"/>
                <a:cs typeface="Calibri"/>
                <a:sym typeface="Calibri"/>
              </a:defRPr>
            </a:lvl4pPr>
            <a:lvl5pPr lvl="4" rtl="0">
              <a:spcBef>
                <a:spcPts val="0"/>
              </a:spcBef>
              <a:buNone/>
              <a:defRPr sz="2000">
                <a:solidFill>
                  <a:srgbClr val="0098CC"/>
                </a:solidFill>
                <a:latin typeface="Calibri"/>
                <a:ea typeface="Calibri"/>
                <a:cs typeface="Calibri"/>
                <a:sym typeface="Calibri"/>
              </a:defRPr>
            </a:lvl5pPr>
            <a:lvl6pPr lvl="5" rtl="0">
              <a:spcBef>
                <a:spcPts val="0"/>
              </a:spcBef>
              <a:buNone/>
              <a:defRPr sz="2000">
                <a:solidFill>
                  <a:srgbClr val="0098CC"/>
                </a:solidFill>
                <a:latin typeface="Calibri"/>
                <a:ea typeface="Calibri"/>
                <a:cs typeface="Calibri"/>
                <a:sym typeface="Calibri"/>
              </a:defRPr>
            </a:lvl6pPr>
            <a:lvl7pPr lvl="6" rtl="0">
              <a:spcBef>
                <a:spcPts val="0"/>
              </a:spcBef>
              <a:buNone/>
              <a:defRPr sz="2000">
                <a:solidFill>
                  <a:srgbClr val="0098CC"/>
                </a:solidFill>
                <a:latin typeface="Calibri"/>
                <a:ea typeface="Calibri"/>
                <a:cs typeface="Calibri"/>
                <a:sym typeface="Calibri"/>
              </a:defRPr>
            </a:lvl7pPr>
            <a:lvl8pPr lvl="7" rtl="0">
              <a:spcBef>
                <a:spcPts val="0"/>
              </a:spcBef>
              <a:buNone/>
              <a:defRPr sz="2000">
                <a:solidFill>
                  <a:srgbClr val="0098CC"/>
                </a:solidFill>
                <a:latin typeface="Calibri"/>
                <a:ea typeface="Calibri"/>
                <a:cs typeface="Calibri"/>
                <a:sym typeface="Calibri"/>
              </a:defRPr>
            </a:lvl8pPr>
            <a:lvl9pPr lvl="8" rtl="0">
              <a:spcBef>
                <a:spcPts val="0"/>
              </a:spcBef>
              <a:buNone/>
              <a:defRPr sz="2000">
                <a:solidFill>
                  <a:srgbClr val="0098CC"/>
                </a:solidFill>
                <a:latin typeface="Calibri"/>
                <a:ea typeface="Calibri"/>
                <a:cs typeface="Calibri"/>
                <a:sym typeface="Calibri"/>
              </a:defRPr>
            </a:lvl9pPr>
          </a:lstStyle>
          <a:p>
            <a:r>
              <a:rPr lang="en-US" smtClean="0"/>
              <a:t>iCSD initiative is at your hand: </a:t>
            </a:r>
            <a:r>
              <a:rPr lang="en-GB" smtClean="0"/>
              <a:t>Walkthrough – Sharepoint, Teamforge, GitHub, Yammer, Restaurant app ...</a:t>
            </a:r>
            <a:endParaRPr lang="en-US" dirty="0" smtClean="0">
              <a:latin typeface="+mn-lt"/>
              <a:cs typeface="Arial" pitchFamily="34" charset="0"/>
            </a:endParaRPr>
          </a:p>
        </p:txBody>
      </p:sp>
      <p:pic>
        <p:nvPicPr>
          <p:cNvPr id="98" name="Picture 1"/>
          <p:cNvPicPr>
            <a:picLocks noChangeAspect="1" noChangeArrowheads="1"/>
          </p:cNvPicPr>
          <p:nvPr/>
        </p:nvPicPr>
        <p:blipFill>
          <a:blip r:embed="rId2" cstate="print"/>
          <a:srcRect/>
          <a:stretch>
            <a:fillRect/>
          </a:stretch>
        </p:blipFill>
        <p:spPr bwMode="auto">
          <a:xfrm>
            <a:off x="689947" y="707789"/>
            <a:ext cx="1781951" cy="1955594"/>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99" name="Picture 2"/>
          <p:cNvPicPr>
            <a:picLocks noChangeAspect="1" noChangeArrowheads="1"/>
          </p:cNvPicPr>
          <p:nvPr/>
        </p:nvPicPr>
        <p:blipFill>
          <a:blip r:embed="rId3" cstate="print"/>
          <a:srcRect/>
          <a:stretch>
            <a:fillRect/>
          </a:stretch>
        </p:blipFill>
        <p:spPr bwMode="auto">
          <a:xfrm>
            <a:off x="2263759" y="1008325"/>
            <a:ext cx="1720350" cy="1887991"/>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00" name="Picture 3"/>
          <p:cNvPicPr>
            <a:picLocks noChangeAspect="1" noChangeArrowheads="1"/>
          </p:cNvPicPr>
          <p:nvPr/>
        </p:nvPicPr>
        <p:blipFill>
          <a:blip r:embed="rId4" cstate="print"/>
          <a:srcRect/>
          <a:stretch>
            <a:fillRect/>
          </a:stretch>
        </p:blipFill>
        <p:spPr bwMode="auto">
          <a:xfrm>
            <a:off x="3847979" y="1224355"/>
            <a:ext cx="1720350" cy="1887991"/>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01" name="Picture 4"/>
          <p:cNvPicPr>
            <a:picLocks noChangeAspect="1" noChangeArrowheads="1"/>
          </p:cNvPicPr>
          <p:nvPr/>
        </p:nvPicPr>
        <p:blipFill>
          <a:blip r:embed="rId5" cstate="print"/>
          <a:srcRect/>
          <a:stretch>
            <a:fillRect/>
          </a:stretch>
        </p:blipFill>
        <p:spPr bwMode="auto">
          <a:xfrm>
            <a:off x="5325746" y="1008325"/>
            <a:ext cx="1720350" cy="1887991"/>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02" name="Picture 5"/>
          <p:cNvPicPr>
            <a:picLocks noChangeAspect="1" noChangeArrowheads="1"/>
          </p:cNvPicPr>
          <p:nvPr/>
        </p:nvPicPr>
        <p:blipFill>
          <a:blip r:embed="rId6" cstate="print"/>
          <a:srcRect/>
          <a:stretch>
            <a:fillRect/>
          </a:stretch>
        </p:blipFill>
        <p:spPr bwMode="auto">
          <a:xfrm>
            <a:off x="6909966" y="775392"/>
            <a:ext cx="1720350" cy="1887991"/>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03" name="Picture 8" descr="C:\Users\thihe\Pictures\Logos\Github_Octocat.png"/>
          <p:cNvPicPr>
            <a:picLocks noChangeAspect="1" noChangeArrowheads="1"/>
          </p:cNvPicPr>
          <p:nvPr/>
        </p:nvPicPr>
        <p:blipFill>
          <a:blip r:embed="rId7" cstate="print"/>
          <a:srcRect/>
          <a:stretch>
            <a:fillRect/>
          </a:stretch>
        </p:blipFill>
        <p:spPr bwMode="auto">
          <a:xfrm>
            <a:off x="6112235" y="3148440"/>
            <a:ext cx="293515" cy="243984"/>
          </a:xfrm>
          <a:prstGeom prst="rect">
            <a:avLst/>
          </a:prstGeom>
          <a:noFill/>
        </p:spPr>
      </p:pic>
      <p:pic>
        <p:nvPicPr>
          <p:cNvPr id="104" name="Picture 11" descr="C:\Users\thihe\Pictures\Logos\YammerLogoCroppedSmall.png"/>
          <p:cNvPicPr>
            <a:picLocks noChangeAspect="1" noChangeArrowheads="1"/>
          </p:cNvPicPr>
          <p:nvPr/>
        </p:nvPicPr>
        <p:blipFill>
          <a:blip r:embed="rId8" cstate="print"/>
          <a:srcRect/>
          <a:stretch>
            <a:fillRect/>
          </a:stretch>
        </p:blipFill>
        <p:spPr bwMode="auto">
          <a:xfrm>
            <a:off x="7840590" y="2894915"/>
            <a:ext cx="273339" cy="243647"/>
          </a:xfrm>
          <a:prstGeom prst="rect">
            <a:avLst/>
          </a:prstGeom>
          <a:noFill/>
        </p:spPr>
      </p:pic>
      <p:pic>
        <p:nvPicPr>
          <p:cNvPr id="105" name="Picture 2"/>
          <p:cNvPicPr>
            <a:picLocks noChangeAspect="1" noChangeArrowheads="1"/>
          </p:cNvPicPr>
          <p:nvPr/>
        </p:nvPicPr>
        <p:blipFill>
          <a:blip r:embed="rId9" cstate="print"/>
          <a:srcRect/>
          <a:stretch>
            <a:fillRect/>
          </a:stretch>
        </p:blipFill>
        <p:spPr bwMode="auto">
          <a:xfrm>
            <a:off x="1334871" y="2896316"/>
            <a:ext cx="240847" cy="240847"/>
          </a:xfrm>
          <a:prstGeom prst="rect">
            <a:avLst/>
          </a:prstGeom>
          <a:noFill/>
          <a:ln w="9525">
            <a:noFill/>
            <a:miter lim="800000"/>
            <a:headEnd/>
            <a:tailEnd/>
          </a:ln>
        </p:spPr>
      </p:pic>
      <p:pic>
        <p:nvPicPr>
          <p:cNvPr id="106" name="Picture 12" descr="C:\Users\thihe\Pictures\Logos\EC-DefectTracking-TeamForge.png"/>
          <p:cNvPicPr>
            <a:picLocks noChangeAspect="1" noChangeArrowheads="1"/>
          </p:cNvPicPr>
          <p:nvPr/>
        </p:nvPicPr>
        <p:blipFill>
          <a:blip r:embed="rId10" cstate="print"/>
          <a:srcRect/>
          <a:stretch>
            <a:fillRect/>
          </a:stretch>
        </p:blipFill>
        <p:spPr bwMode="auto">
          <a:xfrm>
            <a:off x="2695828" y="2960286"/>
            <a:ext cx="625844" cy="584120"/>
          </a:xfrm>
          <a:prstGeom prst="rect">
            <a:avLst/>
          </a:prstGeom>
          <a:noFill/>
        </p:spPr>
      </p:pic>
      <p:sp>
        <p:nvSpPr>
          <p:cNvPr id="109" name="Shape 295"/>
          <p:cNvSpPr txBox="1"/>
          <p:nvPr/>
        </p:nvSpPr>
        <p:spPr>
          <a:xfrm>
            <a:off x="2833088" y="3705130"/>
            <a:ext cx="3750132" cy="787345"/>
          </a:xfrm>
          <a:prstGeom prst="rect">
            <a:avLst/>
          </a:prstGeom>
          <a:solidFill>
            <a:srgbClr val="CFE2F3"/>
          </a:solidFill>
          <a:ln>
            <a:noFill/>
          </a:ln>
        </p:spPr>
        <p:txBody>
          <a:bodyPr lIns="91425" tIns="91425" rIns="91425" bIns="91425" anchor="ctr" anchorCtr="0">
            <a:noAutofit/>
          </a:bodyPr>
          <a:lstStyle/>
          <a:p>
            <a:pPr>
              <a:lnSpc>
                <a:spcPct val="90000"/>
              </a:lnSpc>
            </a:pPr>
            <a:r>
              <a:rPr lang="en-GB" sz="800" dirty="0" err="1"/>
              <a:t>Sharepoint</a:t>
            </a:r>
            <a:r>
              <a:rPr lang="en-GB" sz="800" dirty="0"/>
              <a:t>: </a:t>
            </a:r>
            <a:r>
              <a:rPr lang="en-GB" sz="800" dirty="0" smtClean="0">
                <a:hlinkClick r:id="rId11"/>
              </a:rPr>
              <a:t>https</a:t>
            </a:r>
            <a:r>
              <a:rPr lang="en-GB" sz="800" dirty="0">
                <a:hlinkClick r:id="rId11"/>
              </a:rPr>
              <a:t>://troom.capgemini.com/sites/vcc/devon/overview.aspx</a:t>
            </a:r>
            <a:endParaRPr lang="en-GB" sz="800" dirty="0"/>
          </a:p>
          <a:p>
            <a:pPr>
              <a:lnSpc>
                <a:spcPct val="90000"/>
              </a:lnSpc>
            </a:pPr>
            <a:r>
              <a:rPr lang="en-GB" sz="800" dirty="0" err="1"/>
              <a:t>Teamforge</a:t>
            </a:r>
            <a:r>
              <a:rPr lang="en-GB" sz="800" dirty="0"/>
              <a:t>: </a:t>
            </a:r>
            <a:r>
              <a:rPr lang="en-GB" sz="800" dirty="0">
                <a:hlinkClick r:id="rId12"/>
              </a:rPr>
              <a:t>https://coconet.capgemini.com/sf/projects/apps2_devon/</a:t>
            </a:r>
            <a:endParaRPr lang="en-GB" sz="800" dirty="0"/>
          </a:p>
          <a:p>
            <a:pPr>
              <a:lnSpc>
                <a:spcPct val="90000"/>
              </a:lnSpc>
            </a:pPr>
            <a:r>
              <a:rPr lang="en-GB" sz="800" dirty="0" err="1"/>
              <a:t>Devonfw</a:t>
            </a:r>
            <a:r>
              <a:rPr lang="en-GB" sz="800" dirty="0"/>
              <a:t> OS (OASP) GitHub: </a:t>
            </a:r>
            <a:r>
              <a:rPr lang="en-GB" sz="800" dirty="0">
                <a:hlinkClick r:id="rId13"/>
              </a:rPr>
              <a:t>https://github.com/oasp/</a:t>
            </a:r>
            <a:endParaRPr lang="en-GB" sz="800" dirty="0"/>
          </a:p>
          <a:p>
            <a:pPr>
              <a:lnSpc>
                <a:spcPct val="90000"/>
              </a:lnSpc>
            </a:pPr>
            <a:r>
              <a:rPr lang="en-GB" sz="800" dirty="0" err="1"/>
              <a:t>Devonfw</a:t>
            </a:r>
            <a:r>
              <a:rPr lang="en-GB" sz="800" dirty="0"/>
              <a:t> IP GitHub: </a:t>
            </a:r>
            <a:r>
              <a:rPr lang="en-GB" sz="800" dirty="0">
                <a:hlinkClick r:id="rId14"/>
              </a:rPr>
              <a:t>https://github.com/devonfw</a:t>
            </a:r>
            <a:endParaRPr lang="en-GB" sz="800" dirty="0"/>
          </a:p>
          <a:p>
            <a:pPr>
              <a:lnSpc>
                <a:spcPct val="90000"/>
              </a:lnSpc>
            </a:pPr>
            <a:r>
              <a:rPr lang="en-GB" sz="800" dirty="0"/>
              <a:t>Yammer: </a:t>
            </a:r>
            <a:r>
              <a:rPr lang="en-GB" sz="800" dirty="0">
                <a:hlinkClick r:id="rId15"/>
              </a:rPr>
              <a:t>https://</a:t>
            </a:r>
            <a:r>
              <a:rPr lang="en-GB" sz="800" dirty="0" smtClean="0">
                <a:hlinkClick r:id="rId15"/>
              </a:rPr>
              <a:t>www.yammer.com/capgemini.com/groups/devonfw</a:t>
            </a:r>
            <a:r>
              <a:rPr lang="en-GB" sz="800" dirty="0"/>
              <a:t> </a:t>
            </a:r>
            <a:endParaRPr lang="en-GB" sz="800" dirty="0" smtClean="0"/>
          </a:p>
        </p:txBody>
      </p:sp>
      <p:pic>
        <p:nvPicPr>
          <p:cNvPr id="110" name="Shape 209" descr="devonfw-Logo-white.png"/>
          <p:cNvPicPr preferRelativeResize="0"/>
          <p:nvPr/>
        </p:nvPicPr>
        <p:blipFill>
          <a:blip r:embed="rId16">
            <a:alphaModFix/>
          </a:blip>
          <a:stretch>
            <a:fillRect/>
          </a:stretch>
        </p:blipFill>
        <p:spPr>
          <a:xfrm>
            <a:off x="226675" y="98249"/>
            <a:ext cx="443025" cy="394799"/>
          </a:xfrm>
          <a:prstGeom prst="rect">
            <a:avLst/>
          </a:prstGeom>
          <a:noFill/>
          <a:ln>
            <a:noFill/>
          </a:ln>
        </p:spPr>
      </p:pic>
    </p:spTree>
    <p:extLst>
      <p:ext uri="{BB962C8B-B14F-4D97-AF65-F5344CB8AC3E}">
        <p14:creationId xmlns:p14="http://schemas.microsoft.com/office/powerpoint/2010/main" val="8010322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18"/>
          <p:cNvSpPr txBox="1">
            <a:spLocks noGrp="1"/>
          </p:cNvSpPr>
          <p:nvPr>
            <p:ph type="body" idx="1"/>
          </p:nvPr>
        </p:nvSpPr>
        <p:spPr>
          <a:xfrm>
            <a:off x="449100" y="2174518"/>
            <a:ext cx="7978500" cy="1384964"/>
          </a:xfrm>
          <a:prstGeom prst="rect">
            <a:avLst/>
          </a:prstGeom>
          <a:noFill/>
        </p:spPr>
        <p:txBody>
          <a:bodyPr wrap="square" rtlCol="0" anchor="ctr">
            <a:spAutoFit/>
          </a:bodyPr>
          <a:lstStyle/>
          <a:p>
            <a:pPr algn="ctr">
              <a:buNone/>
            </a:pPr>
            <a:r>
              <a:rPr lang="en-US" sz="1600" dirty="0" smtClean="0">
                <a:solidFill>
                  <a:schemeClr val="tx1"/>
                </a:solidFill>
              </a:rPr>
              <a:t>What if Capgemini SBU had a widely accepted software platform for Custom Solution Development?</a:t>
            </a:r>
          </a:p>
          <a:p>
            <a:pPr algn="ctr"/>
            <a:endParaRPr lang="en-US" dirty="0">
              <a:solidFill>
                <a:schemeClr val="tx1"/>
              </a:solidFill>
            </a:endParaRPr>
          </a:p>
        </p:txBody>
      </p:sp>
      <p:sp>
        <p:nvSpPr>
          <p:cNvPr id="5" name="Shape 194"/>
          <p:cNvSpPr txBox="1">
            <a:spLocks noGrp="1"/>
          </p:cNvSpPr>
          <p:nvPr>
            <p:ph type="title"/>
          </p:nvPr>
        </p:nvSpPr>
        <p:spPr>
          <a:xfrm>
            <a:off x="793700" y="0"/>
            <a:ext cx="7476000" cy="591300"/>
          </a:xfrm>
          <a:prstGeom prst="rect">
            <a:avLst/>
          </a:prstGeom>
        </p:spPr>
        <p:txBody>
          <a:bodyPr lIns="91425" tIns="91425" rIns="91425" bIns="91425" anchor="ctr" anchorCtr="0">
            <a:noAutofit/>
          </a:bodyPr>
          <a:lstStyle/>
          <a:p>
            <a:pPr lvl="0">
              <a:spcBef>
                <a:spcPts val="0"/>
              </a:spcBef>
              <a:buNone/>
            </a:pPr>
            <a:r>
              <a:rPr lang="en-GB" dirty="0" err="1" smtClean="0"/>
              <a:t>Devonfw</a:t>
            </a:r>
            <a:endParaRPr lang="en-GB" dirty="0"/>
          </a:p>
        </p:txBody>
      </p:sp>
      <p:pic>
        <p:nvPicPr>
          <p:cNvPr id="6" name="Shape 209" descr="devonfw-Logo-white.png"/>
          <p:cNvPicPr preferRelativeResize="0"/>
          <p:nvPr/>
        </p:nvPicPr>
        <p:blipFill>
          <a:blip r:embed="rId2">
            <a:alphaModFix/>
          </a:blip>
          <a:stretch>
            <a:fillRect/>
          </a:stretch>
        </p:blipFill>
        <p:spPr>
          <a:xfrm>
            <a:off x="226675" y="98249"/>
            <a:ext cx="443025" cy="394799"/>
          </a:xfrm>
          <a:prstGeom prst="rect">
            <a:avLst/>
          </a:prstGeom>
          <a:noFill/>
          <a:ln>
            <a:noFill/>
          </a:ln>
        </p:spPr>
      </p:pic>
      <p:pic>
        <p:nvPicPr>
          <p:cNvPr id="7" name="Shape 195" descr="devonfw-Logo-Portrait-Colour.png"/>
          <p:cNvPicPr preferRelativeResize="0"/>
          <p:nvPr/>
        </p:nvPicPr>
        <p:blipFill>
          <a:blip r:embed="rId3">
            <a:alphaModFix/>
          </a:blip>
          <a:stretch>
            <a:fillRect/>
          </a:stretch>
        </p:blipFill>
        <p:spPr>
          <a:xfrm>
            <a:off x="3869538" y="1188969"/>
            <a:ext cx="1137624" cy="918949"/>
          </a:xfrm>
          <a:prstGeom prst="rect">
            <a:avLst/>
          </a:prstGeom>
          <a:noFill/>
          <a:ln>
            <a:noFill/>
          </a:ln>
        </p:spPr>
      </p:pic>
    </p:spTree>
    <p:extLst>
      <p:ext uri="{BB962C8B-B14F-4D97-AF65-F5344CB8AC3E}">
        <p14:creationId xmlns:p14="http://schemas.microsoft.com/office/powerpoint/2010/main" val="13733618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394" y="0"/>
            <a:ext cx="7444110" cy="591300"/>
          </a:xfrm>
        </p:spPr>
        <p:txBody>
          <a:bodyPr/>
          <a:lstStyle/>
          <a:p>
            <a:r>
              <a:rPr lang="en-US" dirty="0" err="1"/>
              <a:t>Devonfw</a:t>
            </a:r>
            <a:r>
              <a:rPr lang="en-US" dirty="0"/>
              <a:t> in a Nutshell</a:t>
            </a:r>
            <a:endParaRPr lang="de-DE" dirty="0"/>
          </a:p>
        </p:txBody>
      </p:sp>
      <p:pic>
        <p:nvPicPr>
          <p:cNvPr id="4" name="Picture 2"/>
          <p:cNvPicPr>
            <a:picLocks noChangeAspect="1" noChangeArrowheads="1"/>
          </p:cNvPicPr>
          <p:nvPr/>
        </p:nvPicPr>
        <p:blipFill>
          <a:blip r:embed="rId2" cstate="print"/>
          <a:srcRect/>
          <a:stretch>
            <a:fillRect/>
          </a:stretch>
        </p:blipFill>
        <p:spPr bwMode="auto">
          <a:xfrm>
            <a:off x="359272" y="3040465"/>
            <a:ext cx="1800249" cy="1108507"/>
          </a:xfrm>
          <a:prstGeom prst="rect">
            <a:avLst/>
          </a:prstGeom>
          <a:noFill/>
          <a:ln w="9525">
            <a:noFill/>
            <a:miter lim="800000"/>
            <a:headEnd/>
            <a:tailEnd/>
          </a:ln>
        </p:spPr>
      </p:pic>
      <p:pic>
        <p:nvPicPr>
          <p:cNvPr id="5" name="Picture 3"/>
          <p:cNvPicPr>
            <a:picLocks noChangeAspect="1" noChangeArrowheads="1"/>
          </p:cNvPicPr>
          <p:nvPr/>
        </p:nvPicPr>
        <p:blipFill>
          <a:blip r:embed="rId3" cstate="print"/>
          <a:srcRect/>
          <a:stretch>
            <a:fillRect/>
          </a:stretch>
        </p:blipFill>
        <p:spPr bwMode="auto">
          <a:xfrm>
            <a:off x="4164279" y="3074585"/>
            <a:ext cx="1192547" cy="1080150"/>
          </a:xfrm>
          <a:prstGeom prst="rect">
            <a:avLst/>
          </a:prstGeom>
          <a:noFill/>
          <a:ln w="9525">
            <a:noFill/>
            <a:miter lim="800000"/>
            <a:headEnd/>
            <a:tailEnd/>
          </a:ln>
          <a:effectLst/>
        </p:spPr>
      </p:pic>
      <p:pic>
        <p:nvPicPr>
          <p:cNvPr id="6" name="Picture 3"/>
          <p:cNvPicPr>
            <a:picLocks noChangeAspect="1" noChangeArrowheads="1"/>
          </p:cNvPicPr>
          <p:nvPr/>
        </p:nvPicPr>
        <p:blipFill>
          <a:blip r:embed="rId4" cstate="print"/>
          <a:srcRect/>
          <a:stretch>
            <a:fillRect/>
          </a:stretch>
        </p:blipFill>
        <p:spPr bwMode="auto">
          <a:xfrm>
            <a:off x="2299701" y="3009705"/>
            <a:ext cx="1584219" cy="1145030"/>
          </a:xfrm>
          <a:prstGeom prst="rect">
            <a:avLst/>
          </a:prstGeom>
          <a:noFill/>
          <a:ln w="9525">
            <a:noFill/>
            <a:miter lim="800000"/>
            <a:headEnd/>
            <a:tailEnd/>
          </a:ln>
        </p:spPr>
      </p:pic>
      <p:graphicFrame>
        <p:nvGraphicFramePr>
          <p:cNvPr id="10" name="Diagram 15"/>
          <p:cNvGraphicFramePr/>
          <p:nvPr>
            <p:extLst>
              <p:ext uri="{D42A27DB-BD31-4B8C-83A1-F6EECF244321}">
                <p14:modId xmlns:p14="http://schemas.microsoft.com/office/powerpoint/2010/main" val="1441963884"/>
              </p:ext>
            </p:extLst>
          </p:nvPr>
        </p:nvGraphicFramePr>
        <p:xfrm>
          <a:off x="5630362" y="870632"/>
          <a:ext cx="3224760" cy="331246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1" name="Rectangle 14"/>
          <p:cNvSpPr/>
          <p:nvPr/>
        </p:nvSpPr>
        <p:spPr>
          <a:xfrm>
            <a:off x="669700" y="1617918"/>
            <a:ext cx="4479996" cy="830997"/>
          </a:xfrm>
          <a:prstGeom prst="rect">
            <a:avLst/>
          </a:prstGeom>
        </p:spPr>
        <p:txBody>
          <a:bodyPr wrap="square">
            <a:spAutoFit/>
          </a:bodyPr>
          <a:lstStyle/>
          <a:p>
            <a:pPr algn="ctr"/>
            <a:r>
              <a:rPr lang="en-US" sz="1600" dirty="0" smtClean="0"/>
              <a:t>Devon is the Capgemini APPS2 standard platform (IP) with an JEE open source architectural core (OASP).</a:t>
            </a:r>
          </a:p>
        </p:txBody>
      </p:sp>
      <p:pic>
        <p:nvPicPr>
          <p:cNvPr id="13" name="Shape 209" descr="devonfw-Logo-white.png"/>
          <p:cNvPicPr preferRelativeResize="0"/>
          <p:nvPr/>
        </p:nvPicPr>
        <p:blipFill>
          <a:blip r:embed="rId10">
            <a:alphaModFix/>
          </a:blip>
          <a:stretch>
            <a:fillRect/>
          </a:stretch>
        </p:blipFill>
        <p:spPr>
          <a:xfrm>
            <a:off x="226675" y="98249"/>
            <a:ext cx="443025" cy="394799"/>
          </a:xfrm>
          <a:prstGeom prst="rect">
            <a:avLst/>
          </a:prstGeom>
          <a:noFill/>
          <a:ln>
            <a:noFill/>
          </a:ln>
        </p:spPr>
      </p:pic>
    </p:spTree>
    <p:extLst>
      <p:ext uri="{BB962C8B-B14F-4D97-AF65-F5344CB8AC3E}">
        <p14:creationId xmlns:p14="http://schemas.microsoft.com/office/powerpoint/2010/main" val="21180884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275" y="648268"/>
            <a:ext cx="6512264" cy="4044855"/>
          </a:xfrm>
          <a:prstGeom prst="rect">
            <a:avLst/>
          </a:prstGeom>
        </p:spPr>
      </p:pic>
      <p:sp>
        <p:nvSpPr>
          <p:cNvPr id="6" name="Shape 194"/>
          <p:cNvSpPr txBox="1">
            <a:spLocks noGrp="1"/>
          </p:cNvSpPr>
          <p:nvPr>
            <p:ph type="title"/>
          </p:nvPr>
        </p:nvSpPr>
        <p:spPr>
          <a:xfrm>
            <a:off x="793700" y="0"/>
            <a:ext cx="7476000" cy="591300"/>
          </a:xfrm>
          <a:prstGeom prst="rect">
            <a:avLst/>
          </a:prstGeom>
        </p:spPr>
        <p:txBody>
          <a:bodyPr lIns="91425" tIns="91425" rIns="91425" bIns="91425" anchor="ctr" anchorCtr="0">
            <a:noAutofit/>
          </a:bodyPr>
          <a:lstStyle/>
          <a:p>
            <a:pPr lvl="0">
              <a:spcBef>
                <a:spcPts val="0"/>
              </a:spcBef>
              <a:buNone/>
            </a:pPr>
            <a:r>
              <a:rPr lang="en-GB" dirty="0" err="1"/>
              <a:t>Devonfw</a:t>
            </a:r>
            <a:r>
              <a:rPr lang="en-GB" dirty="0"/>
              <a:t> </a:t>
            </a:r>
            <a:r>
              <a:rPr lang="en-GB" dirty="0" smtClean="0"/>
              <a:t>building blocks: OS &amp; IP</a:t>
            </a:r>
            <a:endParaRPr lang="en-GB" dirty="0"/>
          </a:p>
        </p:txBody>
      </p:sp>
      <p:pic>
        <p:nvPicPr>
          <p:cNvPr id="7" name="Shape 209" descr="devonfw-Logo-white.png"/>
          <p:cNvPicPr preferRelativeResize="0"/>
          <p:nvPr/>
        </p:nvPicPr>
        <p:blipFill>
          <a:blip r:embed="rId3">
            <a:alphaModFix/>
          </a:blip>
          <a:stretch>
            <a:fillRect/>
          </a:stretch>
        </p:blipFill>
        <p:spPr>
          <a:xfrm>
            <a:off x="226675" y="98249"/>
            <a:ext cx="443025" cy="394799"/>
          </a:xfrm>
          <a:prstGeom prst="rect">
            <a:avLst/>
          </a:prstGeom>
          <a:noFill/>
          <a:ln>
            <a:noFill/>
          </a:ln>
        </p:spPr>
      </p:pic>
    </p:spTree>
    <p:extLst>
      <p:ext uri="{BB962C8B-B14F-4D97-AF65-F5344CB8AC3E}">
        <p14:creationId xmlns:p14="http://schemas.microsoft.com/office/powerpoint/2010/main" val="39210031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p:nvPr/>
        </p:nvSpPr>
        <p:spPr>
          <a:xfrm>
            <a:off x="1668025" y="2522862"/>
            <a:ext cx="5807700" cy="1841100"/>
          </a:xfrm>
          <a:prstGeom prst="rect">
            <a:avLst/>
          </a:prstGeom>
          <a:solidFill>
            <a:srgbClr val="CFE2F3"/>
          </a:solidFill>
          <a:ln>
            <a:noFill/>
          </a:ln>
        </p:spPr>
        <p:txBody>
          <a:bodyPr lIns="91425" tIns="91425" rIns="91425" bIns="91425" anchor="ctr" anchorCtr="0">
            <a:noAutofit/>
          </a:bodyPr>
          <a:lstStyle/>
          <a:p>
            <a:pPr lvl="0">
              <a:spcBef>
                <a:spcPts val="0"/>
              </a:spcBef>
              <a:buNone/>
            </a:pPr>
            <a:endParaRPr/>
          </a:p>
        </p:txBody>
      </p:sp>
      <p:sp>
        <p:nvSpPr>
          <p:cNvPr id="194" name="Shape 194"/>
          <p:cNvSpPr txBox="1">
            <a:spLocks noGrp="1"/>
          </p:cNvSpPr>
          <p:nvPr>
            <p:ph type="title"/>
          </p:nvPr>
        </p:nvSpPr>
        <p:spPr>
          <a:xfrm>
            <a:off x="793700" y="0"/>
            <a:ext cx="7476000" cy="591300"/>
          </a:xfrm>
          <a:prstGeom prst="rect">
            <a:avLst/>
          </a:prstGeom>
        </p:spPr>
        <p:txBody>
          <a:bodyPr lIns="91425" tIns="91425" rIns="91425" bIns="91425" anchor="ctr" anchorCtr="0">
            <a:noAutofit/>
          </a:bodyPr>
          <a:lstStyle/>
          <a:p>
            <a:pPr lvl="0">
              <a:spcBef>
                <a:spcPts val="0"/>
              </a:spcBef>
              <a:buNone/>
            </a:pPr>
            <a:r>
              <a:rPr lang="en-GB" dirty="0" err="1"/>
              <a:t>Devonfw</a:t>
            </a:r>
            <a:r>
              <a:rPr lang="en-GB" dirty="0"/>
              <a:t> base </a:t>
            </a:r>
            <a:r>
              <a:rPr lang="en-GB" dirty="0" smtClean="0"/>
              <a:t>technologies</a:t>
            </a:r>
            <a:endParaRPr lang="en-GB" dirty="0"/>
          </a:p>
        </p:txBody>
      </p:sp>
      <p:pic>
        <p:nvPicPr>
          <p:cNvPr id="195" name="Shape 195" descr="devonfw-Logo-Portrait-Colour.png"/>
          <p:cNvPicPr preferRelativeResize="0"/>
          <p:nvPr/>
        </p:nvPicPr>
        <p:blipFill>
          <a:blip r:embed="rId3">
            <a:alphaModFix/>
          </a:blip>
          <a:stretch>
            <a:fillRect/>
          </a:stretch>
        </p:blipFill>
        <p:spPr>
          <a:xfrm>
            <a:off x="4003062" y="779537"/>
            <a:ext cx="1137624" cy="918949"/>
          </a:xfrm>
          <a:prstGeom prst="rect">
            <a:avLst/>
          </a:prstGeom>
          <a:noFill/>
          <a:ln>
            <a:noFill/>
          </a:ln>
        </p:spPr>
      </p:pic>
      <p:pic>
        <p:nvPicPr>
          <p:cNvPr id="196" name="Shape 196" descr="java-logo.png"/>
          <p:cNvPicPr preferRelativeResize="0"/>
          <p:nvPr/>
        </p:nvPicPr>
        <p:blipFill>
          <a:blip r:embed="rId4">
            <a:alphaModFix/>
          </a:blip>
          <a:stretch>
            <a:fillRect/>
          </a:stretch>
        </p:blipFill>
        <p:spPr>
          <a:xfrm>
            <a:off x="2859112" y="2666462"/>
            <a:ext cx="839385" cy="513599"/>
          </a:xfrm>
          <a:prstGeom prst="rect">
            <a:avLst/>
          </a:prstGeom>
          <a:noFill/>
          <a:ln>
            <a:noFill/>
          </a:ln>
        </p:spPr>
      </p:pic>
      <p:sp>
        <p:nvSpPr>
          <p:cNvPr id="197" name="Shape 197"/>
          <p:cNvSpPr/>
          <p:nvPr/>
        </p:nvSpPr>
        <p:spPr>
          <a:xfrm>
            <a:off x="4536875" y="2522862"/>
            <a:ext cx="2939100" cy="1841100"/>
          </a:xfrm>
          <a:prstGeom prst="rect">
            <a:avLst/>
          </a:prstGeom>
          <a:solidFill>
            <a:srgbClr val="FFF2CC"/>
          </a:solidFill>
          <a:ln>
            <a:noFill/>
          </a:ln>
        </p:spPr>
        <p:txBody>
          <a:bodyPr lIns="91425" tIns="91425" rIns="91425" bIns="91425" anchor="ctr" anchorCtr="0">
            <a:noAutofit/>
          </a:bodyPr>
          <a:lstStyle/>
          <a:p>
            <a:pPr lvl="0">
              <a:spcBef>
                <a:spcPts val="0"/>
              </a:spcBef>
              <a:buNone/>
            </a:pPr>
            <a:endParaRPr/>
          </a:p>
        </p:txBody>
      </p:sp>
      <p:sp>
        <p:nvSpPr>
          <p:cNvPr id="198" name="Shape 198"/>
          <p:cNvSpPr/>
          <p:nvPr/>
        </p:nvSpPr>
        <p:spPr>
          <a:xfrm>
            <a:off x="1668025" y="1815012"/>
            <a:ext cx="5807700" cy="591300"/>
          </a:xfrm>
          <a:prstGeom prst="rect">
            <a:avLst/>
          </a:prstGeom>
          <a:solidFill>
            <a:srgbClr val="F3F3F3"/>
          </a:solidFill>
          <a:ln>
            <a:noFill/>
          </a:ln>
        </p:spPr>
        <p:txBody>
          <a:bodyPr lIns="91425" tIns="91425" rIns="91425" bIns="91425" anchor="ctr" anchorCtr="0">
            <a:noAutofit/>
          </a:bodyPr>
          <a:lstStyle/>
          <a:p>
            <a:pPr lvl="0">
              <a:spcBef>
                <a:spcPts val="0"/>
              </a:spcBef>
              <a:buNone/>
            </a:pPr>
            <a:endParaRPr/>
          </a:p>
        </p:txBody>
      </p:sp>
      <p:pic>
        <p:nvPicPr>
          <p:cNvPr id="199" name="Shape 199" descr="js.jpg"/>
          <p:cNvPicPr preferRelativeResize="0"/>
          <p:nvPr/>
        </p:nvPicPr>
        <p:blipFill>
          <a:blip r:embed="rId5">
            <a:alphaModFix/>
          </a:blip>
          <a:stretch>
            <a:fillRect/>
          </a:stretch>
        </p:blipFill>
        <p:spPr>
          <a:xfrm>
            <a:off x="5809625" y="2627613"/>
            <a:ext cx="591300" cy="591300"/>
          </a:xfrm>
          <a:prstGeom prst="rect">
            <a:avLst/>
          </a:prstGeom>
          <a:noFill/>
          <a:ln>
            <a:noFill/>
          </a:ln>
        </p:spPr>
      </p:pic>
      <p:sp>
        <p:nvSpPr>
          <p:cNvPr id="200" name="Shape 200"/>
          <p:cNvSpPr/>
          <p:nvPr/>
        </p:nvSpPr>
        <p:spPr>
          <a:xfrm>
            <a:off x="1842050" y="3485975"/>
            <a:ext cx="2567700" cy="619200"/>
          </a:xfrm>
          <a:prstGeom prst="rect">
            <a:avLst/>
          </a:prstGeom>
          <a:solidFill>
            <a:srgbClr val="D9EAD3"/>
          </a:solidFill>
          <a:ln>
            <a:noFill/>
          </a:ln>
        </p:spPr>
        <p:txBody>
          <a:bodyPr lIns="91425" tIns="91425" rIns="91425" bIns="91425" anchor="ctr" anchorCtr="0">
            <a:noAutofit/>
          </a:bodyPr>
          <a:lstStyle/>
          <a:p>
            <a:pPr lvl="0">
              <a:spcBef>
                <a:spcPts val="0"/>
              </a:spcBef>
              <a:buNone/>
            </a:pPr>
            <a:endParaRPr/>
          </a:p>
        </p:txBody>
      </p:sp>
      <p:pic>
        <p:nvPicPr>
          <p:cNvPr id="201" name="Shape 201" descr="oasp.png"/>
          <p:cNvPicPr preferRelativeResize="0"/>
          <p:nvPr/>
        </p:nvPicPr>
        <p:blipFill>
          <a:blip r:embed="rId6">
            <a:alphaModFix/>
          </a:blip>
          <a:stretch>
            <a:fillRect/>
          </a:stretch>
        </p:blipFill>
        <p:spPr>
          <a:xfrm>
            <a:off x="3865450" y="3570625"/>
            <a:ext cx="420675" cy="420675"/>
          </a:xfrm>
          <a:prstGeom prst="rect">
            <a:avLst/>
          </a:prstGeom>
          <a:noFill/>
          <a:ln>
            <a:noFill/>
          </a:ln>
        </p:spPr>
      </p:pic>
      <p:pic>
        <p:nvPicPr>
          <p:cNvPr id="202" name="Shape 202" descr="sencha_logo.png"/>
          <p:cNvPicPr preferRelativeResize="0"/>
          <p:nvPr/>
        </p:nvPicPr>
        <p:blipFill>
          <a:blip r:embed="rId7">
            <a:alphaModFix/>
          </a:blip>
          <a:stretch>
            <a:fillRect/>
          </a:stretch>
        </p:blipFill>
        <p:spPr>
          <a:xfrm>
            <a:off x="4701162" y="3500516"/>
            <a:ext cx="1230180" cy="513600"/>
          </a:xfrm>
          <a:prstGeom prst="rect">
            <a:avLst/>
          </a:prstGeom>
          <a:noFill/>
          <a:ln>
            <a:noFill/>
          </a:ln>
        </p:spPr>
      </p:pic>
      <p:pic>
        <p:nvPicPr>
          <p:cNvPr id="204" name="Shape 204" descr="spring-logo.png"/>
          <p:cNvPicPr preferRelativeResize="0"/>
          <p:nvPr/>
        </p:nvPicPr>
        <p:blipFill>
          <a:blip r:embed="rId8">
            <a:alphaModFix/>
          </a:blip>
          <a:stretch>
            <a:fillRect/>
          </a:stretch>
        </p:blipFill>
        <p:spPr>
          <a:xfrm>
            <a:off x="1895800" y="3630043"/>
            <a:ext cx="874300" cy="301832"/>
          </a:xfrm>
          <a:prstGeom prst="rect">
            <a:avLst/>
          </a:prstGeom>
          <a:noFill/>
          <a:ln>
            <a:noFill/>
          </a:ln>
        </p:spPr>
      </p:pic>
      <p:pic>
        <p:nvPicPr>
          <p:cNvPr id="205" name="Shape 205" descr="springboot.png"/>
          <p:cNvPicPr preferRelativeResize="0"/>
          <p:nvPr/>
        </p:nvPicPr>
        <p:blipFill>
          <a:blip r:embed="rId9">
            <a:alphaModFix/>
          </a:blip>
          <a:stretch>
            <a:fillRect/>
          </a:stretch>
        </p:blipFill>
        <p:spPr>
          <a:xfrm>
            <a:off x="2841649" y="3658199"/>
            <a:ext cx="874303" cy="274775"/>
          </a:xfrm>
          <a:prstGeom prst="rect">
            <a:avLst/>
          </a:prstGeom>
          <a:noFill/>
          <a:ln>
            <a:noFill/>
          </a:ln>
        </p:spPr>
      </p:pic>
      <p:pic>
        <p:nvPicPr>
          <p:cNvPr id="206" name="Shape 206" descr="eclipse-logo.png"/>
          <p:cNvPicPr preferRelativeResize="0"/>
          <p:nvPr/>
        </p:nvPicPr>
        <p:blipFill>
          <a:blip r:embed="rId10">
            <a:alphaModFix/>
          </a:blip>
          <a:stretch>
            <a:fillRect/>
          </a:stretch>
        </p:blipFill>
        <p:spPr>
          <a:xfrm>
            <a:off x="1895800" y="1933812"/>
            <a:ext cx="1476166" cy="346899"/>
          </a:xfrm>
          <a:prstGeom prst="rect">
            <a:avLst/>
          </a:prstGeom>
          <a:noFill/>
          <a:ln>
            <a:noFill/>
          </a:ln>
        </p:spPr>
      </p:pic>
      <p:pic>
        <p:nvPicPr>
          <p:cNvPr id="207" name="Shape 207" descr="cobigen.png"/>
          <p:cNvPicPr preferRelativeResize="0"/>
          <p:nvPr/>
        </p:nvPicPr>
        <p:blipFill>
          <a:blip r:embed="rId11">
            <a:alphaModFix/>
          </a:blip>
          <a:stretch>
            <a:fillRect/>
          </a:stretch>
        </p:blipFill>
        <p:spPr>
          <a:xfrm>
            <a:off x="5809625" y="1925362"/>
            <a:ext cx="1114412" cy="420674"/>
          </a:xfrm>
          <a:prstGeom prst="rect">
            <a:avLst/>
          </a:prstGeom>
          <a:noFill/>
          <a:ln>
            <a:noFill/>
          </a:ln>
        </p:spPr>
      </p:pic>
      <p:pic>
        <p:nvPicPr>
          <p:cNvPr id="208" name="Shape 208" descr="devcon.png"/>
          <p:cNvPicPr preferRelativeResize="0"/>
          <p:nvPr/>
        </p:nvPicPr>
        <p:blipFill>
          <a:blip r:embed="rId12">
            <a:alphaModFix/>
          </a:blip>
          <a:stretch>
            <a:fillRect/>
          </a:stretch>
        </p:blipFill>
        <p:spPr>
          <a:xfrm>
            <a:off x="3829537" y="1933812"/>
            <a:ext cx="1484662" cy="346900"/>
          </a:xfrm>
          <a:prstGeom prst="rect">
            <a:avLst/>
          </a:prstGeom>
          <a:noFill/>
          <a:ln>
            <a:noFill/>
          </a:ln>
        </p:spPr>
      </p:pic>
      <p:pic>
        <p:nvPicPr>
          <p:cNvPr id="209" name="Shape 209" descr="devonfw-Logo-white.png"/>
          <p:cNvPicPr preferRelativeResize="0"/>
          <p:nvPr/>
        </p:nvPicPr>
        <p:blipFill>
          <a:blip r:embed="rId13">
            <a:alphaModFix/>
          </a:blip>
          <a:stretch>
            <a:fillRect/>
          </a:stretch>
        </p:blipFill>
        <p:spPr>
          <a:xfrm>
            <a:off x="226675" y="98249"/>
            <a:ext cx="443025" cy="394799"/>
          </a:xfrm>
          <a:prstGeom prst="rect">
            <a:avLst/>
          </a:prstGeom>
          <a:noFill/>
          <a:ln>
            <a:noFill/>
          </a:ln>
        </p:spPr>
      </p:pic>
      <p:sp>
        <p:nvSpPr>
          <p:cNvPr id="210" name="Shape 210"/>
          <p:cNvSpPr txBox="1"/>
          <p:nvPr/>
        </p:nvSpPr>
        <p:spPr>
          <a:xfrm>
            <a:off x="2817250" y="4274550"/>
            <a:ext cx="923100" cy="513600"/>
          </a:xfrm>
          <a:prstGeom prst="rect">
            <a:avLst/>
          </a:prstGeom>
          <a:noFill/>
          <a:ln>
            <a:noFill/>
          </a:ln>
        </p:spPr>
        <p:txBody>
          <a:bodyPr lIns="91425" tIns="91425" rIns="91425" bIns="91425" anchor="t" anchorCtr="0">
            <a:noAutofit/>
          </a:bodyPr>
          <a:lstStyle/>
          <a:p>
            <a:pPr lvl="0">
              <a:spcBef>
                <a:spcPts val="0"/>
              </a:spcBef>
              <a:buNone/>
            </a:pPr>
            <a:r>
              <a:rPr lang="en-GB" sz="1800">
                <a:solidFill>
                  <a:srgbClr val="666666"/>
                </a:solidFill>
                <a:latin typeface="Calibri"/>
                <a:ea typeface="Calibri"/>
                <a:cs typeface="Calibri"/>
                <a:sym typeface="Calibri"/>
              </a:rPr>
              <a:t>SERVER</a:t>
            </a:r>
          </a:p>
        </p:txBody>
      </p:sp>
      <p:sp>
        <p:nvSpPr>
          <p:cNvPr id="211" name="Shape 211"/>
          <p:cNvSpPr txBox="1"/>
          <p:nvPr/>
        </p:nvSpPr>
        <p:spPr>
          <a:xfrm>
            <a:off x="5643725" y="4295725"/>
            <a:ext cx="923100" cy="513600"/>
          </a:xfrm>
          <a:prstGeom prst="rect">
            <a:avLst/>
          </a:prstGeom>
          <a:noFill/>
          <a:ln>
            <a:noFill/>
          </a:ln>
        </p:spPr>
        <p:txBody>
          <a:bodyPr lIns="91425" tIns="91425" rIns="91425" bIns="91425" anchor="t" anchorCtr="0">
            <a:noAutofit/>
          </a:bodyPr>
          <a:lstStyle/>
          <a:p>
            <a:pPr lvl="0" rtl="0">
              <a:spcBef>
                <a:spcPts val="0"/>
              </a:spcBef>
              <a:buNone/>
            </a:pPr>
            <a:r>
              <a:rPr lang="en-GB" sz="1800">
                <a:solidFill>
                  <a:srgbClr val="666666"/>
                </a:solidFill>
                <a:latin typeface="Calibri"/>
                <a:ea typeface="Calibri"/>
                <a:cs typeface="Calibri"/>
                <a:sym typeface="Calibri"/>
              </a:rPr>
              <a:t>CLIENT</a:t>
            </a:r>
          </a:p>
        </p:txBody>
      </p:sp>
      <p:pic>
        <p:nvPicPr>
          <p:cNvPr id="21" name="Picture 2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324550" y="3356017"/>
            <a:ext cx="849884" cy="849884"/>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832240" y="0"/>
            <a:ext cx="7335300" cy="591300"/>
          </a:xfrm>
          <a:prstGeom prst="rect">
            <a:avLst/>
          </a:prstGeom>
        </p:spPr>
        <p:txBody>
          <a:bodyPr lIns="91425" tIns="91425" rIns="91425" bIns="91425" anchor="ctr" anchorCtr="0">
            <a:noAutofit/>
          </a:bodyPr>
          <a:lstStyle/>
          <a:p>
            <a:pPr lvl="0" rtl="0">
              <a:spcBef>
                <a:spcPts val="0"/>
              </a:spcBef>
              <a:buNone/>
            </a:pPr>
            <a:r>
              <a:rPr lang="en-GB" dirty="0" err="1"/>
              <a:t>Devonfw</a:t>
            </a:r>
            <a:r>
              <a:rPr lang="en-GB" dirty="0"/>
              <a:t> main features</a:t>
            </a:r>
          </a:p>
        </p:txBody>
      </p:sp>
      <p:pic>
        <p:nvPicPr>
          <p:cNvPr id="217" name="Shape 217" descr="devonfw-Logo-white.png"/>
          <p:cNvPicPr preferRelativeResize="0"/>
          <p:nvPr/>
        </p:nvPicPr>
        <p:blipFill>
          <a:blip r:embed="rId3">
            <a:alphaModFix/>
          </a:blip>
          <a:stretch>
            <a:fillRect/>
          </a:stretch>
        </p:blipFill>
        <p:spPr>
          <a:xfrm>
            <a:off x="226675" y="98249"/>
            <a:ext cx="443025" cy="394799"/>
          </a:xfrm>
          <a:prstGeom prst="rect">
            <a:avLst/>
          </a:prstGeom>
          <a:noFill/>
          <a:ln>
            <a:noFill/>
          </a:ln>
        </p:spPr>
      </p:pic>
      <p:sp>
        <p:nvSpPr>
          <p:cNvPr id="218" name="Shape 218"/>
          <p:cNvSpPr/>
          <p:nvPr/>
        </p:nvSpPr>
        <p:spPr>
          <a:xfrm>
            <a:off x="669700" y="1772325"/>
            <a:ext cx="4320600" cy="2648100"/>
          </a:xfrm>
          <a:prstGeom prst="rect">
            <a:avLst/>
          </a:prstGeom>
          <a:solidFill>
            <a:srgbClr val="EFEFEF"/>
          </a:solidFill>
          <a:ln w="19050"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9" name="Shape 219"/>
          <p:cNvSpPr txBox="1"/>
          <p:nvPr/>
        </p:nvSpPr>
        <p:spPr>
          <a:xfrm>
            <a:off x="669700" y="2053700"/>
            <a:ext cx="1242300" cy="394800"/>
          </a:xfrm>
          <a:prstGeom prst="rect">
            <a:avLst/>
          </a:prstGeom>
          <a:noFill/>
          <a:ln>
            <a:noFill/>
          </a:ln>
        </p:spPr>
        <p:txBody>
          <a:bodyPr lIns="91425" tIns="91425" rIns="91425" bIns="91425" anchor="t" anchorCtr="0">
            <a:noAutofit/>
          </a:bodyPr>
          <a:lstStyle/>
          <a:p>
            <a:pPr lvl="0">
              <a:spcBef>
                <a:spcPts val="0"/>
              </a:spcBef>
              <a:buNone/>
            </a:pPr>
            <a:r>
              <a:rPr lang="en-GB" b="1">
                <a:solidFill>
                  <a:srgbClr val="666666"/>
                </a:solidFill>
                <a:latin typeface="Calibri"/>
                <a:ea typeface="Calibri"/>
                <a:cs typeface="Calibri"/>
                <a:sym typeface="Calibri"/>
              </a:rPr>
              <a:t>Local Machine</a:t>
            </a:r>
          </a:p>
        </p:txBody>
      </p:sp>
      <p:sp>
        <p:nvSpPr>
          <p:cNvPr id="220" name="Shape 220"/>
          <p:cNvSpPr/>
          <p:nvPr/>
        </p:nvSpPr>
        <p:spPr>
          <a:xfrm>
            <a:off x="2092750" y="2391700"/>
            <a:ext cx="2755200" cy="1805100"/>
          </a:xfrm>
          <a:prstGeom prst="rect">
            <a:avLst/>
          </a:prstGeom>
          <a:solidFill>
            <a:srgbClr val="C9DAF8"/>
          </a:solidFill>
          <a:ln w="28575" cap="flat" cmpd="sng">
            <a:solidFill>
              <a:srgbClr val="3D85C6"/>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21" name="Shape 221" descr="devonfw-Logo-Landscape.png"/>
          <p:cNvPicPr preferRelativeResize="0"/>
          <p:nvPr/>
        </p:nvPicPr>
        <p:blipFill>
          <a:blip r:embed="rId4">
            <a:alphaModFix/>
          </a:blip>
          <a:stretch>
            <a:fillRect/>
          </a:stretch>
        </p:blipFill>
        <p:spPr>
          <a:xfrm>
            <a:off x="2118474" y="2391699"/>
            <a:ext cx="1041122" cy="333875"/>
          </a:xfrm>
          <a:prstGeom prst="rect">
            <a:avLst/>
          </a:prstGeom>
          <a:noFill/>
          <a:ln>
            <a:noFill/>
          </a:ln>
        </p:spPr>
      </p:pic>
      <p:pic>
        <p:nvPicPr>
          <p:cNvPr id="222" name="Shape 222" descr="java-logo.png"/>
          <p:cNvPicPr preferRelativeResize="0"/>
          <p:nvPr/>
        </p:nvPicPr>
        <p:blipFill>
          <a:blip r:embed="rId5">
            <a:alphaModFix/>
          </a:blip>
          <a:stretch>
            <a:fillRect/>
          </a:stretch>
        </p:blipFill>
        <p:spPr>
          <a:xfrm>
            <a:off x="2444196" y="3007425"/>
            <a:ext cx="545675" cy="333875"/>
          </a:xfrm>
          <a:prstGeom prst="rect">
            <a:avLst/>
          </a:prstGeom>
          <a:noFill/>
          <a:ln>
            <a:noFill/>
          </a:ln>
        </p:spPr>
      </p:pic>
      <p:pic>
        <p:nvPicPr>
          <p:cNvPr id="223" name="Shape 223" descr="nodejs.png"/>
          <p:cNvPicPr preferRelativeResize="0"/>
          <p:nvPr/>
        </p:nvPicPr>
        <p:blipFill>
          <a:blip r:embed="rId6">
            <a:alphaModFix/>
          </a:blip>
          <a:stretch>
            <a:fillRect/>
          </a:stretch>
        </p:blipFill>
        <p:spPr>
          <a:xfrm>
            <a:off x="2283850" y="3752144"/>
            <a:ext cx="443024" cy="271391"/>
          </a:xfrm>
          <a:prstGeom prst="rect">
            <a:avLst/>
          </a:prstGeom>
          <a:noFill/>
          <a:ln>
            <a:noFill/>
          </a:ln>
        </p:spPr>
      </p:pic>
      <p:pic>
        <p:nvPicPr>
          <p:cNvPr id="224" name="Shape 224" descr="Tomcat.png"/>
          <p:cNvPicPr preferRelativeResize="0"/>
          <p:nvPr/>
        </p:nvPicPr>
        <p:blipFill>
          <a:blip r:embed="rId7">
            <a:alphaModFix/>
          </a:blip>
          <a:stretch>
            <a:fillRect/>
          </a:stretch>
        </p:blipFill>
        <p:spPr>
          <a:xfrm>
            <a:off x="3088634" y="3366064"/>
            <a:ext cx="693627" cy="333874"/>
          </a:xfrm>
          <a:prstGeom prst="rect">
            <a:avLst/>
          </a:prstGeom>
          <a:noFill/>
          <a:ln>
            <a:noFill/>
          </a:ln>
        </p:spPr>
      </p:pic>
      <p:pic>
        <p:nvPicPr>
          <p:cNvPr id="225" name="Shape 225" descr="maven.png"/>
          <p:cNvPicPr preferRelativeResize="0"/>
          <p:nvPr/>
        </p:nvPicPr>
        <p:blipFill>
          <a:blip r:embed="rId8">
            <a:alphaModFix/>
          </a:blip>
          <a:stretch>
            <a:fillRect/>
          </a:stretch>
        </p:blipFill>
        <p:spPr>
          <a:xfrm>
            <a:off x="2841050" y="3793996"/>
            <a:ext cx="821350" cy="187678"/>
          </a:xfrm>
          <a:prstGeom prst="rect">
            <a:avLst/>
          </a:prstGeom>
          <a:noFill/>
          <a:ln>
            <a:noFill/>
          </a:ln>
        </p:spPr>
      </p:pic>
      <p:pic>
        <p:nvPicPr>
          <p:cNvPr id="226" name="Shape 226" descr="eclipse-logo.png"/>
          <p:cNvPicPr preferRelativeResize="0"/>
          <p:nvPr/>
        </p:nvPicPr>
        <p:blipFill>
          <a:blip r:embed="rId9">
            <a:alphaModFix/>
          </a:blip>
          <a:stretch>
            <a:fillRect/>
          </a:stretch>
        </p:blipFill>
        <p:spPr>
          <a:xfrm>
            <a:off x="3820341" y="2930035"/>
            <a:ext cx="798608" cy="187675"/>
          </a:xfrm>
          <a:prstGeom prst="rect">
            <a:avLst/>
          </a:prstGeom>
          <a:noFill/>
          <a:ln>
            <a:noFill/>
          </a:ln>
        </p:spPr>
      </p:pic>
      <p:pic>
        <p:nvPicPr>
          <p:cNvPr id="227" name="Shape 227" descr="devcon.png"/>
          <p:cNvPicPr preferRelativeResize="0"/>
          <p:nvPr/>
        </p:nvPicPr>
        <p:blipFill>
          <a:blip r:embed="rId10">
            <a:alphaModFix/>
          </a:blip>
          <a:stretch>
            <a:fillRect/>
          </a:stretch>
        </p:blipFill>
        <p:spPr>
          <a:xfrm>
            <a:off x="3869650" y="3341287"/>
            <a:ext cx="821349" cy="191913"/>
          </a:xfrm>
          <a:prstGeom prst="rect">
            <a:avLst/>
          </a:prstGeom>
          <a:noFill/>
          <a:ln>
            <a:noFill/>
          </a:ln>
        </p:spPr>
      </p:pic>
      <p:pic>
        <p:nvPicPr>
          <p:cNvPr id="228" name="Shape 228" descr="cobigen.png"/>
          <p:cNvPicPr preferRelativeResize="0"/>
          <p:nvPr/>
        </p:nvPicPr>
        <p:blipFill>
          <a:blip r:embed="rId11">
            <a:alphaModFix/>
          </a:blip>
          <a:stretch>
            <a:fillRect/>
          </a:stretch>
        </p:blipFill>
        <p:spPr>
          <a:xfrm>
            <a:off x="3776575" y="3699943"/>
            <a:ext cx="693624" cy="261831"/>
          </a:xfrm>
          <a:prstGeom prst="rect">
            <a:avLst/>
          </a:prstGeom>
          <a:noFill/>
          <a:ln>
            <a:noFill/>
          </a:ln>
        </p:spPr>
      </p:pic>
      <p:pic>
        <p:nvPicPr>
          <p:cNvPr id="229" name="Shape 229" descr="sencha_logo.png"/>
          <p:cNvPicPr preferRelativeResize="0"/>
          <p:nvPr/>
        </p:nvPicPr>
        <p:blipFill>
          <a:blip r:embed="rId12">
            <a:alphaModFix/>
          </a:blip>
          <a:stretch>
            <a:fillRect/>
          </a:stretch>
        </p:blipFill>
        <p:spPr>
          <a:xfrm>
            <a:off x="3088612" y="3029561"/>
            <a:ext cx="693625" cy="289588"/>
          </a:xfrm>
          <a:prstGeom prst="rect">
            <a:avLst/>
          </a:prstGeom>
          <a:noFill/>
          <a:ln>
            <a:noFill/>
          </a:ln>
        </p:spPr>
      </p:pic>
      <p:pic>
        <p:nvPicPr>
          <p:cNvPr id="230" name="Shape 230" descr="hibernate.png"/>
          <p:cNvPicPr preferRelativeResize="0"/>
          <p:nvPr/>
        </p:nvPicPr>
        <p:blipFill>
          <a:blip r:embed="rId13">
            <a:alphaModFix/>
          </a:blip>
          <a:stretch>
            <a:fillRect/>
          </a:stretch>
        </p:blipFill>
        <p:spPr>
          <a:xfrm>
            <a:off x="2292211" y="3454836"/>
            <a:ext cx="693622" cy="156352"/>
          </a:xfrm>
          <a:prstGeom prst="rect">
            <a:avLst/>
          </a:prstGeom>
          <a:noFill/>
          <a:ln>
            <a:noFill/>
          </a:ln>
        </p:spPr>
      </p:pic>
      <p:pic>
        <p:nvPicPr>
          <p:cNvPr id="231" name="Shape 231" descr="sonarqube_logo_720.png"/>
          <p:cNvPicPr preferRelativeResize="0"/>
          <p:nvPr/>
        </p:nvPicPr>
        <p:blipFill>
          <a:blip r:embed="rId14">
            <a:alphaModFix/>
          </a:blip>
          <a:stretch>
            <a:fillRect/>
          </a:stretch>
        </p:blipFill>
        <p:spPr>
          <a:xfrm>
            <a:off x="4242950" y="3106337"/>
            <a:ext cx="562957" cy="156375"/>
          </a:xfrm>
          <a:prstGeom prst="rect">
            <a:avLst/>
          </a:prstGeom>
          <a:noFill/>
          <a:ln>
            <a:noFill/>
          </a:ln>
        </p:spPr>
      </p:pic>
      <p:pic>
        <p:nvPicPr>
          <p:cNvPr id="232" name="Shape 232" descr="computer.png"/>
          <p:cNvPicPr preferRelativeResize="0"/>
          <p:nvPr/>
        </p:nvPicPr>
        <p:blipFill>
          <a:blip r:embed="rId15">
            <a:alphaModFix/>
          </a:blip>
          <a:stretch>
            <a:fillRect/>
          </a:stretch>
        </p:blipFill>
        <p:spPr>
          <a:xfrm>
            <a:off x="1123922" y="1901425"/>
            <a:ext cx="333855" cy="333875"/>
          </a:xfrm>
          <a:prstGeom prst="rect">
            <a:avLst/>
          </a:prstGeom>
          <a:noFill/>
          <a:ln>
            <a:noFill/>
          </a:ln>
        </p:spPr>
      </p:pic>
      <p:sp>
        <p:nvSpPr>
          <p:cNvPr id="233" name="Shape 233"/>
          <p:cNvSpPr/>
          <p:nvPr/>
        </p:nvSpPr>
        <p:spPr>
          <a:xfrm>
            <a:off x="156450" y="893325"/>
            <a:ext cx="333900" cy="333900"/>
          </a:xfrm>
          <a:prstGeom prst="ellipse">
            <a:avLst/>
          </a:prstGeom>
          <a:solidFill>
            <a:srgbClr val="000000"/>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4" name="Shape 234"/>
          <p:cNvSpPr txBox="1"/>
          <p:nvPr/>
        </p:nvSpPr>
        <p:spPr>
          <a:xfrm>
            <a:off x="175345" y="862875"/>
            <a:ext cx="333900" cy="394800"/>
          </a:xfrm>
          <a:prstGeom prst="rect">
            <a:avLst/>
          </a:prstGeom>
          <a:noFill/>
          <a:ln>
            <a:noFill/>
          </a:ln>
        </p:spPr>
        <p:txBody>
          <a:bodyPr lIns="91425" tIns="91425" rIns="91425" bIns="91425" anchor="t" anchorCtr="0">
            <a:noAutofit/>
          </a:bodyPr>
          <a:lstStyle/>
          <a:p>
            <a:pPr lvl="0" rtl="0">
              <a:spcBef>
                <a:spcPts val="0"/>
              </a:spcBef>
              <a:buNone/>
            </a:pPr>
            <a:r>
              <a:rPr lang="en-GB">
                <a:solidFill>
                  <a:srgbClr val="FFFFFF"/>
                </a:solidFill>
              </a:rPr>
              <a:t>1</a:t>
            </a:r>
          </a:p>
        </p:txBody>
      </p:sp>
      <p:sp>
        <p:nvSpPr>
          <p:cNvPr id="235" name="Shape 235"/>
          <p:cNvSpPr txBox="1">
            <a:spLocks noGrp="1"/>
          </p:cNvSpPr>
          <p:nvPr>
            <p:ph type="body" idx="1"/>
          </p:nvPr>
        </p:nvSpPr>
        <p:spPr>
          <a:xfrm>
            <a:off x="582750" y="696675"/>
            <a:ext cx="7978500" cy="727200"/>
          </a:xfrm>
          <a:prstGeom prst="rect">
            <a:avLst/>
          </a:prstGeom>
        </p:spPr>
        <p:txBody>
          <a:bodyPr lIns="91425" tIns="91425" rIns="91425" bIns="91425" anchor="t" anchorCtr="0">
            <a:noAutofit/>
          </a:bodyPr>
          <a:lstStyle/>
          <a:p>
            <a:pPr lvl="0" rtl="0">
              <a:lnSpc>
                <a:spcPct val="100000"/>
              </a:lnSpc>
              <a:spcBef>
                <a:spcPts val="0"/>
              </a:spcBef>
              <a:buNone/>
            </a:pPr>
            <a:r>
              <a:rPr lang="en-GB" sz="1800" b="1">
                <a:solidFill>
                  <a:srgbClr val="434343"/>
                </a:solidFill>
              </a:rPr>
              <a:t>Download &amp; start developing</a:t>
            </a:r>
            <a:r>
              <a:rPr lang="en-GB" sz="1800">
                <a:solidFill>
                  <a:srgbClr val="434343"/>
                </a:solidFill>
              </a:rPr>
              <a:t>: no extra installation, no extra configuration. All the software and tools are included, configured and installed </a:t>
            </a:r>
            <a:r>
              <a:rPr lang="en-GB" sz="1800" b="1" i="1">
                <a:solidFill>
                  <a:srgbClr val="434343"/>
                </a:solidFill>
              </a:rPr>
              <a:t>out of the box</a:t>
            </a:r>
            <a:r>
              <a:rPr lang="en-GB" sz="1800">
                <a:solidFill>
                  <a:srgbClr val="434343"/>
                </a:solidFill>
              </a:rPr>
              <a:t>.</a:t>
            </a:r>
          </a:p>
          <a:p>
            <a:pPr lvl="0" rtl="0">
              <a:lnSpc>
                <a:spcPct val="100000"/>
              </a:lnSpc>
              <a:spcBef>
                <a:spcPts val="0"/>
              </a:spcBef>
              <a:buNone/>
            </a:pPr>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Shape 240" descr="devonfw-Logo-white.png"/>
          <p:cNvPicPr preferRelativeResize="0"/>
          <p:nvPr/>
        </p:nvPicPr>
        <p:blipFill>
          <a:blip r:embed="rId3">
            <a:alphaModFix/>
          </a:blip>
          <a:stretch>
            <a:fillRect/>
          </a:stretch>
        </p:blipFill>
        <p:spPr>
          <a:xfrm>
            <a:off x="226675" y="98249"/>
            <a:ext cx="443025" cy="394799"/>
          </a:xfrm>
          <a:prstGeom prst="rect">
            <a:avLst/>
          </a:prstGeom>
          <a:noFill/>
          <a:ln>
            <a:noFill/>
          </a:ln>
        </p:spPr>
      </p:pic>
      <p:sp>
        <p:nvSpPr>
          <p:cNvPr id="241" name="Shape 241"/>
          <p:cNvSpPr/>
          <p:nvPr/>
        </p:nvSpPr>
        <p:spPr>
          <a:xfrm>
            <a:off x="669700" y="1772325"/>
            <a:ext cx="4320600" cy="2648100"/>
          </a:xfrm>
          <a:prstGeom prst="rect">
            <a:avLst/>
          </a:prstGeom>
          <a:solidFill>
            <a:srgbClr val="EFEFEF"/>
          </a:solidFill>
          <a:ln w="19050"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2" name="Shape 242"/>
          <p:cNvSpPr txBox="1"/>
          <p:nvPr/>
        </p:nvSpPr>
        <p:spPr>
          <a:xfrm>
            <a:off x="669700" y="2053700"/>
            <a:ext cx="1242300" cy="394800"/>
          </a:xfrm>
          <a:prstGeom prst="rect">
            <a:avLst/>
          </a:prstGeom>
          <a:noFill/>
          <a:ln>
            <a:noFill/>
          </a:ln>
        </p:spPr>
        <p:txBody>
          <a:bodyPr lIns="91425" tIns="91425" rIns="91425" bIns="91425" anchor="t" anchorCtr="0">
            <a:noAutofit/>
          </a:bodyPr>
          <a:lstStyle/>
          <a:p>
            <a:pPr lvl="0" rtl="0">
              <a:spcBef>
                <a:spcPts val="0"/>
              </a:spcBef>
              <a:buNone/>
            </a:pPr>
            <a:r>
              <a:rPr lang="en-GB" b="1">
                <a:solidFill>
                  <a:srgbClr val="666666"/>
                </a:solidFill>
                <a:latin typeface="Calibri"/>
                <a:ea typeface="Calibri"/>
                <a:cs typeface="Calibri"/>
                <a:sym typeface="Calibri"/>
              </a:rPr>
              <a:t>Local Machine</a:t>
            </a:r>
          </a:p>
        </p:txBody>
      </p:sp>
      <p:sp>
        <p:nvSpPr>
          <p:cNvPr id="243" name="Shape 243"/>
          <p:cNvSpPr/>
          <p:nvPr/>
        </p:nvSpPr>
        <p:spPr>
          <a:xfrm>
            <a:off x="2092750" y="2391700"/>
            <a:ext cx="2755200" cy="1805100"/>
          </a:xfrm>
          <a:prstGeom prst="rect">
            <a:avLst/>
          </a:prstGeom>
          <a:solidFill>
            <a:srgbClr val="C9DAF8"/>
          </a:solidFill>
          <a:ln w="28575" cap="flat" cmpd="sng">
            <a:solidFill>
              <a:srgbClr val="3D85C6"/>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44" name="Shape 244" descr="devonfw-Logo-Landscape.png"/>
          <p:cNvPicPr preferRelativeResize="0"/>
          <p:nvPr/>
        </p:nvPicPr>
        <p:blipFill>
          <a:blip r:embed="rId4">
            <a:alphaModFix/>
          </a:blip>
          <a:stretch>
            <a:fillRect/>
          </a:stretch>
        </p:blipFill>
        <p:spPr>
          <a:xfrm>
            <a:off x="2118474" y="2391699"/>
            <a:ext cx="1041122" cy="333875"/>
          </a:xfrm>
          <a:prstGeom prst="rect">
            <a:avLst/>
          </a:prstGeom>
          <a:noFill/>
          <a:ln>
            <a:noFill/>
          </a:ln>
        </p:spPr>
      </p:pic>
      <p:pic>
        <p:nvPicPr>
          <p:cNvPr id="245" name="Shape 245" descr="java-logo.png"/>
          <p:cNvPicPr preferRelativeResize="0"/>
          <p:nvPr/>
        </p:nvPicPr>
        <p:blipFill>
          <a:blip r:embed="rId5">
            <a:alphaModFix/>
          </a:blip>
          <a:stretch>
            <a:fillRect/>
          </a:stretch>
        </p:blipFill>
        <p:spPr>
          <a:xfrm>
            <a:off x="2444196" y="3007425"/>
            <a:ext cx="545675" cy="333875"/>
          </a:xfrm>
          <a:prstGeom prst="rect">
            <a:avLst/>
          </a:prstGeom>
          <a:noFill/>
          <a:ln>
            <a:noFill/>
          </a:ln>
        </p:spPr>
      </p:pic>
      <p:pic>
        <p:nvPicPr>
          <p:cNvPr id="246" name="Shape 246" descr="nodejs.png"/>
          <p:cNvPicPr preferRelativeResize="0"/>
          <p:nvPr/>
        </p:nvPicPr>
        <p:blipFill>
          <a:blip r:embed="rId6">
            <a:alphaModFix/>
          </a:blip>
          <a:stretch>
            <a:fillRect/>
          </a:stretch>
        </p:blipFill>
        <p:spPr>
          <a:xfrm>
            <a:off x="2283850" y="3752144"/>
            <a:ext cx="443024" cy="271391"/>
          </a:xfrm>
          <a:prstGeom prst="rect">
            <a:avLst/>
          </a:prstGeom>
          <a:noFill/>
          <a:ln>
            <a:noFill/>
          </a:ln>
        </p:spPr>
      </p:pic>
      <p:pic>
        <p:nvPicPr>
          <p:cNvPr id="247" name="Shape 247" descr="Tomcat.png"/>
          <p:cNvPicPr preferRelativeResize="0"/>
          <p:nvPr/>
        </p:nvPicPr>
        <p:blipFill>
          <a:blip r:embed="rId7">
            <a:alphaModFix/>
          </a:blip>
          <a:stretch>
            <a:fillRect/>
          </a:stretch>
        </p:blipFill>
        <p:spPr>
          <a:xfrm>
            <a:off x="3088634" y="3366064"/>
            <a:ext cx="693627" cy="333874"/>
          </a:xfrm>
          <a:prstGeom prst="rect">
            <a:avLst/>
          </a:prstGeom>
          <a:noFill/>
          <a:ln>
            <a:noFill/>
          </a:ln>
        </p:spPr>
      </p:pic>
      <p:pic>
        <p:nvPicPr>
          <p:cNvPr id="248" name="Shape 248" descr="maven.png"/>
          <p:cNvPicPr preferRelativeResize="0"/>
          <p:nvPr/>
        </p:nvPicPr>
        <p:blipFill>
          <a:blip r:embed="rId8">
            <a:alphaModFix/>
          </a:blip>
          <a:stretch>
            <a:fillRect/>
          </a:stretch>
        </p:blipFill>
        <p:spPr>
          <a:xfrm>
            <a:off x="2841050" y="3793996"/>
            <a:ext cx="821350" cy="187678"/>
          </a:xfrm>
          <a:prstGeom prst="rect">
            <a:avLst/>
          </a:prstGeom>
          <a:noFill/>
          <a:ln>
            <a:noFill/>
          </a:ln>
        </p:spPr>
      </p:pic>
      <p:pic>
        <p:nvPicPr>
          <p:cNvPr id="249" name="Shape 249" descr="eclipse-logo.png"/>
          <p:cNvPicPr preferRelativeResize="0"/>
          <p:nvPr/>
        </p:nvPicPr>
        <p:blipFill>
          <a:blip r:embed="rId9">
            <a:alphaModFix/>
          </a:blip>
          <a:stretch>
            <a:fillRect/>
          </a:stretch>
        </p:blipFill>
        <p:spPr>
          <a:xfrm>
            <a:off x="3820341" y="2930035"/>
            <a:ext cx="798608" cy="187675"/>
          </a:xfrm>
          <a:prstGeom prst="rect">
            <a:avLst/>
          </a:prstGeom>
          <a:noFill/>
          <a:ln>
            <a:noFill/>
          </a:ln>
        </p:spPr>
      </p:pic>
      <p:pic>
        <p:nvPicPr>
          <p:cNvPr id="250" name="Shape 250" descr="devcon.png"/>
          <p:cNvPicPr preferRelativeResize="0"/>
          <p:nvPr/>
        </p:nvPicPr>
        <p:blipFill>
          <a:blip r:embed="rId10">
            <a:alphaModFix/>
          </a:blip>
          <a:stretch>
            <a:fillRect/>
          </a:stretch>
        </p:blipFill>
        <p:spPr>
          <a:xfrm>
            <a:off x="3869650" y="3341287"/>
            <a:ext cx="821349" cy="191913"/>
          </a:xfrm>
          <a:prstGeom prst="rect">
            <a:avLst/>
          </a:prstGeom>
          <a:noFill/>
          <a:ln>
            <a:noFill/>
          </a:ln>
        </p:spPr>
      </p:pic>
      <p:pic>
        <p:nvPicPr>
          <p:cNvPr id="251" name="Shape 251" descr="cobigen.png"/>
          <p:cNvPicPr preferRelativeResize="0"/>
          <p:nvPr/>
        </p:nvPicPr>
        <p:blipFill>
          <a:blip r:embed="rId11">
            <a:alphaModFix/>
          </a:blip>
          <a:stretch>
            <a:fillRect/>
          </a:stretch>
        </p:blipFill>
        <p:spPr>
          <a:xfrm>
            <a:off x="3776575" y="3699943"/>
            <a:ext cx="693624" cy="261831"/>
          </a:xfrm>
          <a:prstGeom prst="rect">
            <a:avLst/>
          </a:prstGeom>
          <a:noFill/>
          <a:ln>
            <a:noFill/>
          </a:ln>
        </p:spPr>
      </p:pic>
      <p:pic>
        <p:nvPicPr>
          <p:cNvPr id="252" name="Shape 252" descr="sencha_logo.png"/>
          <p:cNvPicPr preferRelativeResize="0"/>
          <p:nvPr/>
        </p:nvPicPr>
        <p:blipFill>
          <a:blip r:embed="rId12">
            <a:alphaModFix/>
          </a:blip>
          <a:stretch>
            <a:fillRect/>
          </a:stretch>
        </p:blipFill>
        <p:spPr>
          <a:xfrm>
            <a:off x="3088612" y="3029561"/>
            <a:ext cx="693625" cy="289588"/>
          </a:xfrm>
          <a:prstGeom prst="rect">
            <a:avLst/>
          </a:prstGeom>
          <a:noFill/>
          <a:ln>
            <a:noFill/>
          </a:ln>
        </p:spPr>
      </p:pic>
      <p:pic>
        <p:nvPicPr>
          <p:cNvPr id="253" name="Shape 253" descr="hibernate.png"/>
          <p:cNvPicPr preferRelativeResize="0"/>
          <p:nvPr/>
        </p:nvPicPr>
        <p:blipFill>
          <a:blip r:embed="rId13">
            <a:alphaModFix/>
          </a:blip>
          <a:stretch>
            <a:fillRect/>
          </a:stretch>
        </p:blipFill>
        <p:spPr>
          <a:xfrm>
            <a:off x="2292211" y="3454836"/>
            <a:ext cx="693622" cy="156352"/>
          </a:xfrm>
          <a:prstGeom prst="rect">
            <a:avLst/>
          </a:prstGeom>
          <a:noFill/>
          <a:ln>
            <a:noFill/>
          </a:ln>
        </p:spPr>
      </p:pic>
      <p:pic>
        <p:nvPicPr>
          <p:cNvPr id="254" name="Shape 254" descr="sonarqube_logo_720.png"/>
          <p:cNvPicPr preferRelativeResize="0"/>
          <p:nvPr/>
        </p:nvPicPr>
        <p:blipFill>
          <a:blip r:embed="rId14">
            <a:alphaModFix/>
          </a:blip>
          <a:stretch>
            <a:fillRect/>
          </a:stretch>
        </p:blipFill>
        <p:spPr>
          <a:xfrm>
            <a:off x="4242950" y="3106337"/>
            <a:ext cx="562957" cy="156375"/>
          </a:xfrm>
          <a:prstGeom prst="rect">
            <a:avLst/>
          </a:prstGeom>
          <a:noFill/>
          <a:ln>
            <a:noFill/>
          </a:ln>
        </p:spPr>
      </p:pic>
      <p:pic>
        <p:nvPicPr>
          <p:cNvPr id="255" name="Shape 255" descr="computer.png"/>
          <p:cNvPicPr preferRelativeResize="0"/>
          <p:nvPr/>
        </p:nvPicPr>
        <p:blipFill>
          <a:blip r:embed="rId15">
            <a:alphaModFix/>
          </a:blip>
          <a:stretch>
            <a:fillRect/>
          </a:stretch>
        </p:blipFill>
        <p:spPr>
          <a:xfrm>
            <a:off x="1123922" y="1901425"/>
            <a:ext cx="333855" cy="333875"/>
          </a:xfrm>
          <a:prstGeom prst="rect">
            <a:avLst/>
          </a:prstGeom>
          <a:noFill/>
          <a:ln>
            <a:noFill/>
          </a:ln>
        </p:spPr>
      </p:pic>
      <p:sp>
        <p:nvSpPr>
          <p:cNvPr id="256" name="Shape 256"/>
          <p:cNvSpPr txBox="1"/>
          <p:nvPr/>
        </p:nvSpPr>
        <p:spPr>
          <a:xfrm>
            <a:off x="5973275" y="2785525"/>
            <a:ext cx="2410800" cy="762900"/>
          </a:xfrm>
          <a:prstGeom prst="rect">
            <a:avLst/>
          </a:prstGeom>
          <a:solidFill>
            <a:srgbClr val="CFE2F3"/>
          </a:solidFill>
          <a:ln>
            <a:noFill/>
          </a:ln>
        </p:spPr>
        <p:txBody>
          <a:bodyPr lIns="91425" tIns="91425" rIns="91425" bIns="91425" anchor="t" anchorCtr="0">
            <a:noAutofit/>
          </a:bodyPr>
          <a:lstStyle/>
          <a:p>
            <a:pPr lvl="0" rtl="0">
              <a:spcBef>
                <a:spcPts val="0"/>
              </a:spcBef>
              <a:buNone/>
            </a:pPr>
            <a:r>
              <a:rPr lang="en-GB" b="1">
                <a:latin typeface="Calibri"/>
                <a:ea typeface="Calibri"/>
                <a:cs typeface="Calibri"/>
                <a:sym typeface="Calibri"/>
              </a:rPr>
              <a:t>Templates </a:t>
            </a:r>
            <a:r>
              <a:rPr lang="en-GB">
                <a:latin typeface="Calibri"/>
                <a:ea typeface="Calibri"/>
                <a:cs typeface="Calibri"/>
                <a:sym typeface="Calibri"/>
              </a:rPr>
              <a:t>and </a:t>
            </a:r>
            <a:r>
              <a:rPr lang="en-GB" b="1">
                <a:latin typeface="Calibri"/>
                <a:ea typeface="Calibri"/>
                <a:cs typeface="Calibri"/>
                <a:sym typeface="Calibri"/>
              </a:rPr>
              <a:t>Archetypes </a:t>
            </a:r>
            <a:r>
              <a:rPr lang="en-GB">
                <a:latin typeface="Calibri"/>
                <a:ea typeface="Calibri"/>
                <a:cs typeface="Calibri"/>
                <a:sym typeface="Calibri"/>
              </a:rPr>
              <a:t>to generate new pre-structured projects</a:t>
            </a:r>
          </a:p>
        </p:txBody>
      </p:sp>
      <p:sp>
        <p:nvSpPr>
          <p:cNvPr id="257" name="Shape 257"/>
          <p:cNvSpPr txBox="1"/>
          <p:nvPr/>
        </p:nvSpPr>
        <p:spPr>
          <a:xfrm>
            <a:off x="5973275" y="1772312"/>
            <a:ext cx="2410800" cy="904200"/>
          </a:xfrm>
          <a:prstGeom prst="rect">
            <a:avLst/>
          </a:prstGeom>
          <a:solidFill>
            <a:srgbClr val="CFE2F3"/>
          </a:solidFill>
          <a:ln>
            <a:noFill/>
          </a:ln>
        </p:spPr>
        <p:txBody>
          <a:bodyPr lIns="91425" tIns="91425" rIns="91425" bIns="91425" anchor="t" anchorCtr="0">
            <a:noAutofit/>
          </a:bodyPr>
          <a:lstStyle/>
          <a:p>
            <a:pPr lvl="0" rtl="0">
              <a:spcBef>
                <a:spcPts val="0"/>
              </a:spcBef>
              <a:buNone/>
            </a:pPr>
            <a:r>
              <a:rPr lang="en-GB" dirty="0">
                <a:latin typeface="Calibri"/>
                <a:ea typeface="Calibri"/>
                <a:cs typeface="Calibri"/>
                <a:sym typeface="Calibri"/>
              </a:rPr>
              <a:t>Preconfigured and feature rich </a:t>
            </a:r>
            <a:r>
              <a:rPr lang="en-GB" b="1" dirty="0">
                <a:latin typeface="Calibri"/>
                <a:ea typeface="Calibri"/>
                <a:cs typeface="Calibri"/>
                <a:sym typeface="Calibri"/>
              </a:rPr>
              <a:t>IDE </a:t>
            </a:r>
            <a:r>
              <a:rPr lang="en-GB" dirty="0">
                <a:latin typeface="Calibri"/>
                <a:ea typeface="Calibri"/>
                <a:cs typeface="Calibri"/>
                <a:sym typeface="Calibri"/>
              </a:rPr>
              <a:t>ready to start developing apps</a:t>
            </a:r>
          </a:p>
        </p:txBody>
      </p:sp>
      <p:sp>
        <p:nvSpPr>
          <p:cNvPr id="258" name="Shape 258"/>
          <p:cNvSpPr txBox="1"/>
          <p:nvPr/>
        </p:nvSpPr>
        <p:spPr>
          <a:xfrm>
            <a:off x="5973275" y="3657425"/>
            <a:ext cx="2410800" cy="762900"/>
          </a:xfrm>
          <a:prstGeom prst="rect">
            <a:avLst/>
          </a:prstGeom>
          <a:solidFill>
            <a:srgbClr val="CFE2F3"/>
          </a:solidFill>
          <a:ln>
            <a:noFill/>
          </a:ln>
        </p:spPr>
        <p:txBody>
          <a:bodyPr lIns="91425" tIns="91425" rIns="91425" bIns="91425" anchor="t" anchorCtr="0">
            <a:noAutofit/>
          </a:bodyPr>
          <a:lstStyle/>
          <a:p>
            <a:pPr lvl="0" rtl="0">
              <a:spcBef>
                <a:spcPts val="0"/>
              </a:spcBef>
              <a:buNone/>
            </a:pPr>
            <a:r>
              <a:rPr lang="en-GB" b="1">
                <a:latin typeface="Calibri"/>
                <a:ea typeface="Calibri"/>
                <a:cs typeface="Calibri"/>
                <a:sym typeface="Calibri"/>
              </a:rPr>
              <a:t>Cobigen</a:t>
            </a:r>
            <a:r>
              <a:rPr lang="en-GB">
                <a:latin typeface="Calibri"/>
                <a:ea typeface="Calibri"/>
                <a:cs typeface="Calibri"/>
                <a:sym typeface="Calibri"/>
              </a:rPr>
              <a:t>: generate code</a:t>
            </a:r>
          </a:p>
          <a:p>
            <a:pPr lvl="0">
              <a:spcBef>
                <a:spcPts val="0"/>
              </a:spcBef>
              <a:buNone/>
            </a:pPr>
            <a:r>
              <a:rPr lang="en-GB" b="1">
                <a:latin typeface="Calibri"/>
                <a:ea typeface="Calibri"/>
                <a:cs typeface="Calibri"/>
                <a:sym typeface="Calibri"/>
              </a:rPr>
              <a:t>Devcon</a:t>
            </a:r>
            <a:r>
              <a:rPr lang="en-GB">
                <a:latin typeface="Calibri"/>
                <a:ea typeface="Calibri"/>
                <a:cs typeface="Calibri"/>
                <a:sym typeface="Calibri"/>
              </a:rPr>
              <a:t>: manage your project</a:t>
            </a:r>
          </a:p>
          <a:p>
            <a:pPr lvl="0" rtl="0">
              <a:spcBef>
                <a:spcPts val="0"/>
              </a:spcBef>
              <a:buNone/>
            </a:pPr>
            <a:r>
              <a:rPr lang="en-GB" b="1">
                <a:latin typeface="Calibri"/>
                <a:ea typeface="Calibri"/>
                <a:cs typeface="Calibri"/>
                <a:sym typeface="Calibri"/>
              </a:rPr>
              <a:t>IP Modules</a:t>
            </a:r>
            <a:r>
              <a:rPr lang="en-GB">
                <a:latin typeface="Calibri"/>
                <a:ea typeface="Calibri"/>
                <a:cs typeface="Calibri"/>
                <a:sym typeface="Calibri"/>
              </a:rPr>
              <a:t>: reusable features </a:t>
            </a:r>
          </a:p>
        </p:txBody>
      </p:sp>
      <p:sp>
        <p:nvSpPr>
          <p:cNvPr id="259" name="Shape 259"/>
          <p:cNvSpPr/>
          <p:nvPr/>
        </p:nvSpPr>
        <p:spPr>
          <a:xfrm>
            <a:off x="4847950" y="2965425"/>
            <a:ext cx="563100" cy="261900"/>
          </a:xfrm>
          <a:prstGeom prst="rightArrow">
            <a:avLst>
              <a:gd name="adj1" fmla="val 50000"/>
              <a:gd name="adj2" fmla="val 50000"/>
            </a:avLst>
          </a:prstGeom>
          <a:solidFill>
            <a:srgbClr val="6FA8DC"/>
          </a:solidFill>
          <a:ln w="9525" cap="flat" cmpd="sng">
            <a:solidFill>
              <a:srgbClr val="6FA8DC"/>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0" name="Shape 260"/>
          <p:cNvSpPr/>
          <p:nvPr/>
        </p:nvSpPr>
        <p:spPr>
          <a:xfrm>
            <a:off x="5753325" y="1772325"/>
            <a:ext cx="129900" cy="2648100"/>
          </a:xfrm>
          <a:prstGeom prst="leftBrace">
            <a:avLst>
              <a:gd name="adj1" fmla="val 8333"/>
              <a:gd name="adj2" fmla="val 50000"/>
            </a:avLst>
          </a:prstGeom>
          <a:noFill/>
          <a:ln w="19050" cap="flat" cmpd="sng">
            <a:solidFill>
              <a:srgbClr val="6FA8DC"/>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1" name="Shape 261"/>
          <p:cNvSpPr/>
          <p:nvPr/>
        </p:nvSpPr>
        <p:spPr>
          <a:xfrm>
            <a:off x="156450" y="893325"/>
            <a:ext cx="333900" cy="333900"/>
          </a:xfrm>
          <a:prstGeom prst="ellipse">
            <a:avLst/>
          </a:prstGeom>
          <a:solidFill>
            <a:srgbClr val="000000"/>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2" name="Shape 262"/>
          <p:cNvSpPr txBox="1"/>
          <p:nvPr/>
        </p:nvSpPr>
        <p:spPr>
          <a:xfrm>
            <a:off x="175345" y="862875"/>
            <a:ext cx="333900" cy="394800"/>
          </a:xfrm>
          <a:prstGeom prst="rect">
            <a:avLst/>
          </a:prstGeom>
          <a:noFill/>
          <a:ln>
            <a:noFill/>
          </a:ln>
        </p:spPr>
        <p:txBody>
          <a:bodyPr lIns="91425" tIns="91425" rIns="91425" bIns="91425" anchor="t" anchorCtr="0">
            <a:noAutofit/>
          </a:bodyPr>
          <a:lstStyle/>
          <a:p>
            <a:pPr lvl="0">
              <a:spcBef>
                <a:spcPts val="0"/>
              </a:spcBef>
              <a:buNone/>
            </a:pPr>
            <a:r>
              <a:rPr lang="en-GB">
                <a:solidFill>
                  <a:srgbClr val="FFFFFF"/>
                </a:solidFill>
              </a:rPr>
              <a:t>1</a:t>
            </a:r>
          </a:p>
        </p:txBody>
      </p:sp>
      <p:sp>
        <p:nvSpPr>
          <p:cNvPr id="263" name="Shape 263"/>
          <p:cNvSpPr/>
          <p:nvPr/>
        </p:nvSpPr>
        <p:spPr>
          <a:xfrm>
            <a:off x="5305387" y="1740000"/>
            <a:ext cx="333900" cy="333900"/>
          </a:xfrm>
          <a:prstGeom prst="ellipse">
            <a:avLst/>
          </a:prstGeom>
          <a:solidFill>
            <a:srgbClr val="000000"/>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4" name="Shape 264"/>
          <p:cNvSpPr txBox="1"/>
          <p:nvPr/>
        </p:nvSpPr>
        <p:spPr>
          <a:xfrm>
            <a:off x="5324283" y="1709550"/>
            <a:ext cx="333900" cy="394800"/>
          </a:xfrm>
          <a:prstGeom prst="rect">
            <a:avLst/>
          </a:prstGeom>
          <a:noFill/>
          <a:ln>
            <a:noFill/>
          </a:ln>
        </p:spPr>
        <p:txBody>
          <a:bodyPr lIns="91425" tIns="91425" rIns="91425" bIns="91425" anchor="t" anchorCtr="0">
            <a:noAutofit/>
          </a:bodyPr>
          <a:lstStyle/>
          <a:p>
            <a:pPr lvl="0" rtl="0">
              <a:spcBef>
                <a:spcPts val="0"/>
              </a:spcBef>
              <a:buNone/>
            </a:pPr>
            <a:r>
              <a:rPr lang="en-GB">
                <a:solidFill>
                  <a:srgbClr val="FFFFFF"/>
                </a:solidFill>
              </a:rPr>
              <a:t>2</a:t>
            </a:r>
          </a:p>
        </p:txBody>
      </p:sp>
      <p:sp>
        <p:nvSpPr>
          <p:cNvPr id="265" name="Shape 265"/>
          <p:cNvSpPr txBox="1">
            <a:spLocks noGrp="1"/>
          </p:cNvSpPr>
          <p:nvPr>
            <p:ph type="body" idx="1"/>
          </p:nvPr>
        </p:nvSpPr>
        <p:spPr>
          <a:xfrm>
            <a:off x="582750" y="696675"/>
            <a:ext cx="7978500" cy="727200"/>
          </a:xfrm>
          <a:prstGeom prst="rect">
            <a:avLst/>
          </a:prstGeom>
        </p:spPr>
        <p:txBody>
          <a:bodyPr lIns="91425" tIns="91425" rIns="91425" bIns="91425" anchor="t" anchorCtr="0">
            <a:noAutofit/>
          </a:bodyPr>
          <a:lstStyle/>
          <a:p>
            <a:pPr lvl="0" rtl="0">
              <a:lnSpc>
                <a:spcPct val="100000"/>
              </a:lnSpc>
              <a:spcBef>
                <a:spcPts val="0"/>
              </a:spcBef>
              <a:buNone/>
            </a:pPr>
            <a:r>
              <a:rPr lang="en-GB" sz="1800" b="1" dirty="0">
                <a:solidFill>
                  <a:srgbClr val="434343"/>
                </a:solidFill>
              </a:rPr>
              <a:t>Download &amp; start developing</a:t>
            </a:r>
            <a:r>
              <a:rPr lang="en-GB" sz="1800" dirty="0">
                <a:solidFill>
                  <a:srgbClr val="434343"/>
                </a:solidFill>
              </a:rPr>
              <a:t>: no extra installation, no extra configuration. All the software and tools are included, configured and installed </a:t>
            </a:r>
            <a:r>
              <a:rPr lang="en-GB" sz="1800" b="1" i="1" dirty="0">
                <a:solidFill>
                  <a:srgbClr val="434343"/>
                </a:solidFill>
              </a:rPr>
              <a:t>out of the box</a:t>
            </a:r>
            <a:r>
              <a:rPr lang="en-GB" sz="1800" dirty="0">
                <a:solidFill>
                  <a:srgbClr val="434343"/>
                </a:solidFill>
              </a:rPr>
              <a:t>.</a:t>
            </a:r>
          </a:p>
          <a:p>
            <a:pPr lvl="0" rtl="0">
              <a:lnSpc>
                <a:spcPct val="100000"/>
              </a:lnSpc>
              <a:spcBef>
                <a:spcPts val="0"/>
              </a:spcBef>
              <a:buNone/>
            </a:pPr>
            <a:endParaRPr dirty="0"/>
          </a:p>
        </p:txBody>
      </p:sp>
      <p:sp>
        <p:nvSpPr>
          <p:cNvPr id="266" name="Shape 266"/>
          <p:cNvSpPr txBox="1">
            <a:spLocks noGrp="1"/>
          </p:cNvSpPr>
          <p:nvPr>
            <p:ph type="title"/>
          </p:nvPr>
        </p:nvSpPr>
        <p:spPr>
          <a:xfrm>
            <a:off x="893656" y="0"/>
            <a:ext cx="7335300" cy="591300"/>
          </a:xfrm>
          <a:prstGeom prst="rect">
            <a:avLst/>
          </a:prstGeom>
        </p:spPr>
        <p:txBody>
          <a:bodyPr lIns="91425" tIns="91425" rIns="91425" bIns="91425" anchor="ctr" anchorCtr="0">
            <a:noAutofit/>
          </a:bodyPr>
          <a:lstStyle/>
          <a:p>
            <a:pPr lvl="0" rtl="0">
              <a:spcBef>
                <a:spcPts val="0"/>
              </a:spcBef>
              <a:buNone/>
            </a:pPr>
            <a:r>
              <a:rPr lang="en-GB" dirty="0" err="1"/>
              <a:t>Devonfw</a:t>
            </a:r>
            <a:r>
              <a:rPr lang="en-GB" dirty="0"/>
              <a:t> main features</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Shape 287"/>
          <p:cNvSpPr txBox="1">
            <a:spLocks noGrp="1"/>
          </p:cNvSpPr>
          <p:nvPr>
            <p:ph type="title"/>
          </p:nvPr>
        </p:nvSpPr>
        <p:spPr>
          <a:xfrm>
            <a:off x="766150" y="0"/>
            <a:ext cx="7820700" cy="591300"/>
          </a:xfrm>
          <a:prstGeom prst="rect">
            <a:avLst/>
          </a:prstGeom>
        </p:spPr>
        <p:txBody>
          <a:bodyPr lIns="91425" tIns="91425" rIns="91425" bIns="91425" anchor="ctr" anchorCtr="0">
            <a:noAutofit/>
          </a:bodyPr>
          <a:lstStyle/>
          <a:p>
            <a:pPr lvl="0" rtl="0">
              <a:spcBef>
                <a:spcPts val="0"/>
              </a:spcBef>
              <a:buNone/>
            </a:pPr>
            <a:r>
              <a:rPr lang="en-GB"/>
              <a:t>Devonfw Eclipse &amp; server app structure</a:t>
            </a:r>
          </a:p>
        </p:txBody>
      </p:sp>
      <p:pic>
        <p:nvPicPr>
          <p:cNvPr id="288" name="Shape 288" descr="devonfw-Logo-white.png"/>
          <p:cNvPicPr preferRelativeResize="0"/>
          <p:nvPr/>
        </p:nvPicPr>
        <p:blipFill>
          <a:blip r:embed="rId3">
            <a:alphaModFix/>
          </a:blip>
          <a:stretch>
            <a:fillRect/>
          </a:stretch>
        </p:blipFill>
        <p:spPr>
          <a:xfrm>
            <a:off x="226675" y="98249"/>
            <a:ext cx="443025" cy="394799"/>
          </a:xfrm>
          <a:prstGeom prst="rect">
            <a:avLst/>
          </a:prstGeom>
          <a:noFill/>
          <a:ln>
            <a:noFill/>
          </a:ln>
        </p:spPr>
      </p:pic>
      <p:pic>
        <p:nvPicPr>
          <p:cNvPr id="289" name="Shape 289" descr="desktop.png"/>
          <p:cNvPicPr preferRelativeResize="0"/>
          <p:nvPr/>
        </p:nvPicPr>
        <p:blipFill>
          <a:blip r:embed="rId4">
            <a:alphaModFix/>
          </a:blip>
          <a:stretch>
            <a:fillRect/>
          </a:stretch>
        </p:blipFill>
        <p:spPr>
          <a:xfrm>
            <a:off x="4294398" y="4340599"/>
            <a:ext cx="231525" cy="231549"/>
          </a:xfrm>
          <a:prstGeom prst="rect">
            <a:avLst/>
          </a:prstGeom>
          <a:noFill/>
          <a:ln>
            <a:noFill/>
          </a:ln>
        </p:spPr>
      </p:pic>
      <p:pic>
        <p:nvPicPr>
          <p:cNvPr id="290" name="Shape 290" descr="eclipse-logo.png"/>
          <p:cNvPicPr preferRelativeResize="0"/>
          <p:nvPr/>
        </p:nvPicPr>
        <p:blipFill>
          <a:blip r:embed="rId5">
            <a:alphaModFix/>
          </a:blip>
          <a:stretch>
            <a:fillRect/>
          </a:stretch>
        </p:blipFill>
        <p:spPr>
          <a:xfrm>
            <a:off x="226675" y="1028050"/>
            <a:ext cx="2282024" cy="536275"/>
          </a:xfrm>
          <a:prstGeom prst="rect">
            <a:avLst/>
          </a:prstGeom>
          <a:noFill/>
          <a:ln>
            <a:noFill/>
          </a:ln>
        </p:spPr>
      </p:pic>
      <p:sp>
        <p:nvSpPr>
          <p:cNvPr id="291" name="Shape 291"/>
          <p:cNvSpPr txBox="1"/>
          <p:nvPr/>
        </p:nvSpPr>
        <p:spPr>
          <a:xfrm>
            <a:off x="226675" y="2466637"/>
            <a:ext cx="3790800" cy="1648800"/>
          </a:xfrm>
          <a:prstGeom prst="rect">
            <a:avLst/>
          </a:prstGeom>
          <a:solidFill>
            <a:srgbClr val="CFE2F3"/>
          </a:solidFill>
          <a:ln>
            <a:noFill/>
          </a:ln>
        </p:spPr>
        <p:txBody>
          <a:bodyPr lIns="91425" tIns="91425" rIns="91425" bIns="91425" anchor="t" anchorCtr="0">
            <a:noAutofit/>
          </a:bodyPr>
          <a:lstStyle/>
          <a:p>
            <a:pPr lvl="0" rtl="0">
              <a:spcBef>
                <a:spcPts val="0"/>
              </a:spcBef>
              <a:buNone/>
            </a:pPr>
            <a:r>
              <a:rPr lang="en-GB" sz="1600">
                <a:latin typeface="Calibri"/>
                <a:ea typeface="Calibri"/>
                <a:cs typeface="Calibri"/>
                <a:sym typeface="Calibri"/>
              </a:rPr>
              <a:t>Plugins:</a:t>
            </a:r>
          </a:p>
          <a:p>
            <a:pPr marL="457200" lvl="0" indent="-228600" rtl="0">
              <a:spcBef>
                <a:spcPts val="0"/>
              </a:spcBef>
              <a:buFont typeface="Calibri"/>
              <a:buChar char="-"/>
            </a:pPr>
            <a:r>
              <a:rPr lang="en-GB" b="1" i="1">
                <a:solidFill>
                  <a:srgbClr val="434343"/>
                </a:solidFill>
                <a:highlight>
                  <a:srgbClr val="CFE2F3"/>
                </a:highlight>
                <a:latin typeface="Calibri"/>
                <a:ea typeface="Calibri"/>
                <a:cs typeface="Calibri"/>
                <a:sym typeface="Calibri"/>
              </a:rPr>
              <a:t>Checkstyle </a:t>
            </a:r>
            <a:r>
              <a:rPr lang="en-GB">
                <a:highlight>
                  <a:srgbClr val="CFE2F3"/>
                </a:highlight>
                <a:latin typeface="Calibri"/>
                <a:ea typeface="Calibri"/>
                <a:cs typeface="Calibri"/>
                <a:sym typeface="Calibri"/>
              </a:rPr>
              <a:t>(keep Java coding standards)</a:t>
            </a:r>
          </a:p>
          <a:p>
            <a:pPr marL="457200" lvl="0" indent="-228600" rtl="0">
              <a:spcBef>
                <a:spcPts val="0"/>
              </a:spcBef>
              <a:buFont typeface="Calibri"/>
              <a:buChar char="-"/>
            </a:pPr>
            <a:r>
              <a:rPr lang="en-GB" b="1" i="1">
                <a:solidFill>
                  <a:srgbClr val="434343"/>
                </a:solidFill>
                <a:highlight>
                  <a:srgbClr val="CFE2F3"/>
                </a:highlight>
                <a:latin typeface="Calibri"/>
                <a:ea typeface="Calibri"/>
                <a:cs typeface="Calibri"/>
                <a:sym typeface="Calibri"/>
              </a:rPr>
              <a:t>FindBugs </a:t>
            </a:r>
            <a:r>
              <a:rPr lang="en-GB">
                <a:solidFill>
                  <a:schemeClr val="dk1"/>
                </a:solidFill>
                <a:highlight>
                  <a:srgbClr val="CFE2F3"/>
                </a:highlight>
                <a:latin typeface="Calibri"/>
                <a:ea typeface="Calibri"/>
                <a:cs typeface="Calibri"/>
                <a:sym typeface="Calibri"/>
              </a:rPr>
              <a:t>(identify potential software bugs)</a:t>
            </a:r>
          </a:p>
          <a:p>
            <a:pPr marL="457200" lvl="0" indent="-228600" rtl="0">
              <a:spcBef>
                <a:spcPts val="0"/>
              </a:spcBef>
              <a:buFont typeface="Calibri"/>
              <a:buChar char="-"/>
            </a:pPr>
            <a:r>
              <a:rPr lang="en-GB" b="1" i="1">
                <a:solidFill>
                  <a:srgbClr val="434343"/>
                </a:solidFill>
                <a:highlight>
                  <a:srgbClr val="CFE2F3"/>
                </a:highlight>
                <a:latin typeface="Calibri"/>
                <a:ea typeface="Calibri"/>
                <a:cs typeface="Calibri"/>
                <a:sym typeface="Calibri"/>
              </a:rPr>
              <a:t>SonarLint </a:t>
            </a:r>
            <a:r>
              <a:rPr lang="en-GB">
                <a:highlight>
                  <a:srgbClr val="CFE2F3"/>
                </a:highlight>
                <a:latin typeface="Calibri"/>
                <a:ea typeface="Calibri"/>
                <a:cs typeface="Calibri"/>
                <a:sym typeface="Calibri"/>
              </a:rPr>
              <a:t>/ </a:t>
            </a:r>
            <a:r>
              <a:rPr lang="en-GB" b="1" i="1">
                <a:solidFill>
                  <a:srgbClr val="434343"/>
                </a:solidFill>
                <a:highlight>
                  <a:srgbClr val="CFE2F3"/>
                </a:highlight>
                <a:latin typeface="Calibri"/>
                <a:ea typeface="Calibri"/>
                <a:cs typeface="Calibri"/>
                <a:sym typeface="Calibri"/>
              </a:rPr>
              <a:t>Sonarqube</a:t>
            </a:r>
            <a:r>
              <a:rPr lang="en-GB">
                <a:solidFill>
                  <a:srgbClr val="434343"/>
                </a:solidFill>
                <a:highlight>
                  <a:srgbClr val="CFE2F3"/>
                </a:highlight>
                <a:latin typeface="Calibri"/>
                <a:ea typeface="Calibri"/>
                <a:cs typeface="Calibri"/>
                <a:sym typeface="Calibri"/>
              </a:rPr>
              <a:t> </a:t>
            </a:r>
            <a:r>
              <a:rPr lang="en-GB">
                <a:highlight>
                  <a:srgbClr val="CFE2F3"/>
                </a:highlight>
                <a:latin typeface="Calibri"/>
                <a:ea typeface="Calibri"/>
                <a:cs typeface="Calibri"/>
                <a:sym typeface="Calibri"/>
              </a:rPr>
              <a:t>(on-the-fly feedback on new bugs and quality issues)</a:t>
            </a:r>
          </a:p>
          <a:p>
            <a:pPr marL="457200" lvl="0" indent="-228600">
              <a:spcBef>
                <a:spcPts val="0"/>
              </a:spcBef>
              <a:buFont typeface="Calibri"/>
              <a:buChar char="-"/>
            </a:pPr>
            <a:r>
              <a:rPr lang="en-GB" b="1" i="1">
                <a:solidFill>
                  <a:srgbClr val="434343"/>
                </a:solidFill>
                <a:highlight>
                  <a:srgbClr val="CFE2F3"/>
                </a:highlight>
                <a:latin typeface="Calibri"/>
                <a:ea typeface="Calibri"/>
                <a:cs typeface="Calibri"/>
                <a:sym typeface="Calibri"/>
              </a:rPr>
              <a:t>Cobigen</a:t>
            </a:r>
            <a:r>
              <a:rPr lang="en-GB" b="1">
                <a:solidFill>
                  <a:srgbClr val="434343"/>
                </a:solidFill>
                <a:highlight>
                  <a:srgbClr val="CFE2F3"/>
                </a:highlight>
                <a:latin typeface="Calibri"/>
                <a:ea typeface="Calibri"/>
                <a:cs typeface="Calibri"/>
                <a:sym typeface="Calibri"/>
              </a:rPr>
              <a:t> </a:t>
            </a:r>
            <a:r>
              <a:rPr lang="en-GB">
                <a:highlight>
                  <a:srgbClr val="CFE2F3"/>
                </a:highlight>
                <a:latin typeface="Calibri"/>
                <a:ea typeface="Calibri"/>
                <a:cs typeface="Calibri"/>
                <a:sym typeface="Calibri"/>
              </a:rPr>
              <a:t>(code generator)</a:t>
            </a:r>
          </a:p>
        </p:txBody>
      </p:sp>
      <p:pic>
        <p:nvPicPr>
          <p:cNvPr id="292" name="Shape 292" descr="spring-logo.png"/>
          <p:cNvPicPr preferRelativeResize="0"/>
          <p:nvPr/>
        </p:nvPicPr>
        <p:blipFill>
          <a:blip r:embed="rId6">
            <a:alphaModFix/>
          </a:blip>
          <a:stretch>
            <a:fillRect/>
          </a:stretch>
        </p:blipFill>
        <p:spPr>
          <a:xfrm>
            <a:off x="4525915" y="973150"/>
            <a:ext cx="1712731" cy="591300"/>
          </a:xfrm>
          <a:prstGeom prst="rect">
            <a:avLst/>
          </a:prstGeom>
          <a:noFill/>
          <a:ln>
            <a:noFill/>
          </a:ln>
        </p:spPr>
      </p:pic>
      <p:pic>
        <p:nvPicPr>
          <p:cNvPr id="293" name="Shape 293" descr="springboot.png"/>
          <p:cNvPicPr preferRelativeResize="0"/>
          <p:nvPr/>
        </p:nvPicPr>
        <p:blipFill>
          <a:blip r:embed="rId7">
            <a:alphaModFix/>
          </a:blip>
          <a:stretch>
            <a:fillRect/>
          </a:stretch>
        </p:blipFill>
        <p:spPr>
          <a:xfrm>
            <a:off x="6655257" y="1056612"/>
            <a:ext cx="1350283" cy="424374"/>
          </a:xfrm>
          <a:prstGeom prst="rect">
            <a:avLst/>
          </a:prstGeom>
          <a:noFill/>
          <a:ln>
            <a:noFill/>
          </a:ln>
        </p:spPr>
      </p:pic>
      <p:sp>
        <p:nvSpPr>
          <p:cNvPr id="294" name="Shape 294"/>
          <p:cNvSpPr txBox="1"/>
          <p:nvPr/>
        </p:nvSpPr>
        <p:spPr>
          <a:xfrm>
            <a:off x="6238650" y="1000600"/>
            <a:ext cx="320700" cy="536400"/>
          </a:xfrm>
          <a:prstGeom prst="rect">
            <a:avLst/>
          </a:prstGeom>
          <a:noFill/>
          <a:ln>
            <a:noFill/>
          </a:ln>
        </p:spPr>
        <p:txBody>
          <a:bodyPr lIns="91425" tIns="91425" rIns="91425" bIns="91425" anchor="t" anchorCtr="0">
            <a:noAutofit/>
          </a:bodyPr>
          <a:lstStyle/>
          <a:p>
            <a:pPr lvl="0">
              <a:spcBef>
                <a:spcPts val="0"/>
              </a:spcBef>
              <a:buNone/>
            </a:pPr>
            <a:r>
              <a:rPr lang="en-GB" sz="2400" b="1">
                <a:solidFill>
                  <a:srgbClr val="666666"/>
                </a:solidFill>
              </a:rPr>
              <a:t>+</a:t>
            </a:r>
          </a:p>
        </p:txBody>
      </p:sp>
      <p:sp>
        <p:nvSpPr>
          <p:cNvPr id="295" name="Shape 295"/>
          <p:cNvSpPr txBox="1"/>
          <p:nvPr/>
        </p:nvSpPr>
        <p:spPr>
          <a:xfrm>
            <a:off x="4525925" y="1679750"/>
            <a:ext cx="4104300" cy="2435700"/>
          </a:xfrm>
          <a:prstGeom prst="rect">
            <a:avLst/>
          </a:prstGeom>
          <a:solidFill>
            <a:srgbClr val="CFE2F3"/>
          </a:solidFill>
          <a:ln>
            <a:noFill/>
          </a:ln>
        </p:spPr>
        <p:txBody>
          <a:bodyPr lIns="91425" tIns="91425" rIns="91425" bIns="91425" anchor="t" anchorCtr="0">
            <a:noAutofit/>
          </a:bodyPr>
          <a:lstStyle/>
          <a:p>
            <a:pPr marL="457200" lvl="0" indent="-323850" rtl="0">
              <a:spcBef>
                <a:spcPts val="0"/>
              </a:spcBef>
              <a:buSzPct val="100000"/>
              <a:buFont typeface="Calibri"/>
              <a:buChar char="-"/>
            </a:pPr>
            <a:r>
              <a:rPr lang="en-GB" sz="1500">
                <a:latin typeface="Calibri"/>
                <a:ea typeface="Calibri"/>
                <a:cs typeface="Calibri"/>
                <a:sym typeface="Calibri"/>
              </a:rPr>
              <a:t>App </a:t>
            </a:r>
            <a:r>
              <a:rPr lang="en-GB" sz="1500" b="1">
                <a:latin typeface="Calibri"/>
                <a:ea typeface="Calibri"/>
                <a:cs typeface="Calibri"/>
                <a:sym typeface="Calibri"/>
              </a:rPr>
              <a:t>structure </a:t>
            </a:r>
            <a:r>
              <a:rPr lang="en-GB" sz="1500">
                <a:latin typeface="Calibri"/>
                <a:ea typeface="Calibri"/>
                <a:cs typeface="Calibri"/>
                <a:sym typeface="Calibri"/>
              </a:rPr>
              <a:t>(spring + oasp4j archetype)</a:t>
            </a:r>
          </a:p>
          <a:p>
            <a:pPr marL="457200" lvl="0" indent="-323850" rtl="0">
              <a:spcBef>
                <a:spcPts val="0"/>
              </a:spcBef>
              <a:buSzPct val="100000"/>
              <a:buFont typeface="Calibri"/>
              <a:buChar char="-"/>
            </a:pPr>
            <a:r>
              <a:rPr lang="en-GB" sz="1500" b="1">
                <a:latin typeface="Calibri"/>
                <a:ea typeface="Calibri"/>
                <a:cs typeface="Calibri"/>
                <a:sym typeface="Calibri"/>
              </a:rPr>
              <a:t>Stand-alone Spring apps</a:t>
            </a:r>
            <a:r>
              <a:rPr lang="en-GB" sz="1500">
                <a:latin typeface="Calibri"/>
                <a:ea typeface="Calibri"/>
                <a:cs typeface="Calibri"/>
                <a:sym typeface="Calibri"/>
              </a:rPr>
              <a:t> out of the box</a:t>
            </a:r>
          </a:p>
          <a:p>
            <a:pPr marL="457200" lvl="0" indent="-323850" rtl="0">
              <a:spcBef>
                <a:spcPts val="0"/>
              </a:spcBef>
              <a:buSzPct val="100000"/>
              <a:buFont typeface="Calibri"/>
              <a:buChar char="-"/>
            </a:pPr>
            <a:r>
              <a:rPr lang="en-GB" sz="1500">
                <a:latin typeface="Calibri"/>
                <a:ea typeface="Calibri"/>
                <a:cs typeface="Calibri"/>
                <a:sym typeface="Calibri"/>
              </a:rPr>
              <a:t>Embedded </a:t>
            </a:r>
            <a:r>
              <a:rPr lang="en-GB" sz="1500" b="1">
                <a:latin typeface="Calibri"/>
                <a:ea typeface="Calibri"/>
                <a:cs typeface="Calibri"/>
                <a:sym typeface="Calibri"/>
              </a:rPr>
              <a:t>Tomcat</a:t>
            </a:r>
          </a:p>
          <a:p>
            <a:pPr marL="457200" lvl="0" indent="-323850" rtl="0">
              <a:spcBef>
                <a:spcPts val="0"/>
              </a:spcBef>
              <a:buSzPct val="100000"/>
              <a:buFont typeface="Calibri"/>
              <a:buChar char="-"/>
            </a:pPr>
            <a:r>
              <a:rPr lang="en-GB" sz="1500">
                <a:solidFill>
                  <a:schemeClr val="dk1"/>
                </a:solidFill>
                <a:latin typeface="Calibri"/>
                <a:ea typeface="Calibri"/>
                <a:cs typeface="Calibri"/>
                <a:sym typeface="Calibri"/>
              </a:rPr>
              <a:t>Flyway integration (db integration ootb)</a:t>
            </a:r>
          </a:p>
          <a:p>
            <a:pPr marL="457200" lvl="0" indent="-323850" rtl="0">
              <a:spcBef>
                <a:spcPts val="0"/>
              </a:spcBef>
              <a:buSzPct val="100000"/>
              <a:buFont typeface="Calibri"/>
              <a:buChar char="-"/>
            </a:pPr>
            <a:r>
              <a:rPr lang="en-GB" sz="1500">
                <a:latin typeface="Calibri"/>
                <a:ea typeface="Calibri"/>
                <a:cs typeface="Calibri"/>
                <a:sym typeface="Calibri"/>
              </a:rPr>
              <a:t>Basic </a:t>
            </a:r>
            <a:r>
              <a:rPr lang="en-GB" sz="1500" b="1">
                <a:latin typeface="Calibri"/>
                <a:ea typeface="Calibri"/>
                <a:cs typeface="Calibri"/>
                <a:sym typeface="Calibri"/>
              </a:rPr>
              <a:t>authentication </a:t>
            </a:r>
            <a:r>
              <a:rPr lang="en-GB" sz="1500">
                <a:latin typeface="Calibri"/>
                <a:ea typeface="Calibri"/>
                <a:cs typeface="Calibri"/>
                <a:sym typeface="Calibri"/>
              </a:rPr>
              <a:t>(login) and </a:t>
            </a:r>
            <a:r>
              <a:rPr lang="en-GB" sz="1500" b="1">
                <a:latin typeface="Calibri"/>
                <a:ea typeface="Calibri"/>
                <a:cs typeface="Calibri"/>
                <a:sym typeface="Calibri"/>
              </a:rPr>
              <a:t>authorization </a:t>
            </a:r>
            <a:r>
              <a:rPr lang="en-GB" sz="1500">
                <a:latin typeface="Calibri"/>
                <a:ea typeface="Calibri"/>
                <a:cs typeface="Calibri"/>
                <a:sym typeface="Calibri"/>
              </a:rPr>
              <a:t>(role based) implementation</a:t>
            </a:r>
          </a:p>
          <a:p>
            <a:pPr marL="457200" lvl="0" indent="-323850" rtl="0">
              <a:spcBef>
                <a:spcPts val="0"/>
              </a:spcBef>
              <a:buSzPct val="100000"/>
              <a:buFont typeface="Calibri"/>
              <a:buChar char="-"/>
            </a:pPr>
            <a:r>
              <a:rPr lang="en-GB" sz="1500">
                <a:latin typeface="Calibri"/>
                <a:ea typeface="Calibri"/>
                <a:cs typeface="Calibri"/>
                <a:sym typeface="Calibri"/>
              </a:rPr>
              <a:t>Integration of </a:t>
            </a:r>
            <a:r>
              <a:rPr lang="en-GB" sz="1500" b="1">
                <a:latin typeface="Calibri"/>
                <a:ea typeface="Calibri"/>
                <a:cs typeface="Calibri"/>
                <a:sym typeface="Calibri"/>
              </a:rPr>
              <a:t>IP Modules</a:t>
            </a:r>
          </a:p>
          <a:p>
            <a:pPr marL="914400" lvl="1" indent="-304800" rtl="0">
              <a:spcBef>
                <a:spcPts val="0"/>
              </a:spcBef>
              <a:buSzPct val="100000"/>
              <a:buFont typeface="Calibri"/>
              <a:buChar char="-"/>
            </a:pPr>
            <a:r>
              <a:rPr lang="en-GB" sz="1200">
                <a:latin typeface="Calibri"/>
                <a:ea typeface="Calibri"/>
                <a:cs typeface="Calibri"/>
                <a:sym typeface="Calibri"/>
              </a:rPr>
              <a:t>Reporting	- Winauth(AD &amp; SSO)</a:t>
            </a:r>
          </a:p>
          <a:p>
            <a:pPr marL="914400" lvl="1" indent="-304800" rtl="0">
              <a:spcBef>
                <a:spcPts val="0"/>
              </a:spcBef>
              <a:buSzPct val="100000"/>
              <a:buFont typeface="Calibri"/>
              <a:buChar char="-"/>
            </a:pPr>
            <a:r>
              <a:rPr lang="en-GB" sz="1200">
                <a:latin typeface="Calibri"/>
                <a:ea typeface="Calibri"/>
                <a:cs typeface="Calibri"/>
                <a:sym typeface="Calibri"/>
              </a:rPr>
              <a:t>Async Module	- I18N</a:t>
            </a:r>
          </a:p>
          <a:p>
            <a:pPr marL="914400" lvl="1" indent="-304800" rtl="0">
              <a:spcBef>
                <a:spcPts val="0"/>
              </a:spcBef>
              <a:buSzPct val="100000"/>
              <a:buFont typeface="Calibri"/>
              <a:buChar char="-"/>
            </a:pPr>
            <a:r>
              <a:rPr lang="en-GB" sz="1200">
                <a:latin typeface="Calibri"/>
                <a:ea typeface="Calibri"/>
                <a:cs typeface="Calibri"/>
                <a:sym typeface="Calibri"/>
              </a:rPr>
              <a:t>Spring Data integration	- etc.</a:t>
            </a:r>
          </a:p>
        </p:txBody>
      </p:sp>
      <p:sp>
        <p:nvSpPr>
          <p:cNvPr id="296" name="Shape 296"/>
          <p:cNvSpPr txBox="1"/>
          <p:nvPr/>
        </p:nvSpPr>
        <p:spPr>
          <a:xfrm>
            <a:off x="8005550" y="1000587"/>
            <a:ext cx="320700" cy="536400"/>
          </a:xfrm>
          <a:prstGeom prst="rect">
            <a:avLst/>
          </a:prstGeom>
          <a:noFill/>
          <a:ln>
            <a:noFill/>
          </a:ln>
        </p:spPr>
        <p:txBody>
          <a:bodyPr lIns="91425" tIns="91425" rIns="91425" bIns="91425" anchor="t" anchorCtr="0">
            <a:noAutofit/>
          </a:bodyPr>
          <a:lstStyle/>
          <a:p>
            <a:pPr lvl="0" rtl="0">
              <a:spcBef>
                <a:spcPts val="0"/>
              </a:spcBef>
              <a:buNone/>
            </a:pPr>
            <a:r>
              <a:rPr lang="en-GB" sz="2400" b="1">
                <a:solidFill>
                  <a:srgbClr val="666666"/>
                </a:solidFill>
              </a:rPr>
              <a:t>+</a:t>
            </a:r>
          </a:p>
        </p:txBody>
      </p:sp>
      <p:pic>
        <p:nvPicPr>
          <p:cNvPr id="297" name="Shape 297" descr="oasp.png"/>
          <p:cNvPicPr preferRelativeResize="0"/>
          <p:nvPr/>
        </p:nvPicPr>
        <p:blipFill>
          <a:blip r:embed="rId8">
            <a:alphaModFix/>
          </a:blip>
          <a:stretch>
            <a:fillRect/>
          </a:stretch>
        </p:blipFill>
        <p:spPr>
          <a:xfrm>
            <a:off x="8373025" y="1000662"/>
            <a:ext cx="536275" cy="536275"/>
          </a:xfrm>
          <a:prstGeom prst="rect">
            <a:avLst/>
          </a:prstGeom>
          <a:noFill/>
          <a:ln>
            <a:noFill/>
          </a:ln>
        </p:spPr>
      </p:pic>
      <p:sp>
        <p:nvSpPr>
          <p:cNvPr id="298" name="Shape 298"/>
          <p:cNvSpPr txBox="1"/>
          <p:nvPr/>
        </p:nvSpPr>
        <p:spPr>
          <a:xfrm>
            <a:off x="226675" y="1701437"/>
            <a:ext cx="1718700" cy="649800"/>
          </a:xfrm>
          <a:prstGeom prst="rect">
            <a:avLst/>
          </a:prstGeom>
          <a:solidFill>
            <a:srgbClr val="CFE2F3"/>
          </a:solidFill>
          <a:ln>
            <a:noFill/>
          </a:ln>
        </p:spPr>
        <p:txBody>
          <a:bodyPr lIns="91425" tIns="91425" rIns="91425" bIns="91425" anchor="ctr" anchorCtr="0">
            <a:noAutofit/>
          </a:bodyPr>
          <a:lstStyle/>
          <a:p>
            <a:pPr lvl="0" algn="ctr" rtl="0">
              <a:spcBef>
                <a:spcPts val="0"/>
              </a:spcBef>
              <a:buClr>
                <a:schemeClr val="dk1"/>
              </a:buClr>
              <a:buFont typeface="Arial"/>
              <a:buNone/>
            </a:pPr>
            <a:r>
              <a:rPr lang="en-GB">
                <a:solidFill>
                  <a:schemeClr val="dk1"/>
                </a:solidFill>
                <a:latin typeface="Calibri"/>
                <a:ea typeface="Calibri"/>
                <a:cs typeface="Calibri"/>
                <a:sym typeface="Calibri"/>
              </a:rPr>
              <a:t>Preconfigured IDE</a:t>
            </a:r>
          </a:p>
        </p:txBody>
      </p:sp>
      <p:sp>
        <p:nvSpPr>
          <p:cNvPr id="299" name="Shape 299"/>
          <p:cNvSpPr txBox="1"/>
          <p:nvPr/>
        </p:nvSpPr>
        <p:spPr>
          <a:xfrm>
            <a:off x="2092737" y="1679637"/>
            <a:ext cx="1924800" cy="671700"/>
          </a:xfrm>
          <a:prstGeom prst="rect">
            <a:avLst/>
          </a:prstGeom>
          <a:solidFill>
            <a:srgbClr val="CFE2F3"/>
          </a:solidFill>
          <a:ln>
            <a:noFill/>
          </a:ln>
        </p:spPr>
        <p:txBody>
          <a:bodyPr lIns="91425" tIns="91425" rIns="91425" bIns="91425" anchor="ctr" anchorCtr="0">
            <a:noAutofit/>
          </a:bodyPr>
          <a:lstStyle/>
          <a:p>
            <a:pPr lvl="0" algn="ctr" rtl="0">
              <a:spcBef>
                <a:spcPts val="0"/>
              </a:spcBef>
              <a:buClr>
                <a:schemeClr val="dk1"/>
              </a:buClr>
              <a:buFont typeface="Arial"/>
              <a:buNone/>
            </a:pPr>
            <a:r>
              <a:rPr lang="en-GB">
                <a:solidFill>
                  <a:schemeClr val="dk1"/>
                </a:solidFill>
                <a:latin typeface="Calibri"/>
                <a:ea typeface="Calibri"/>
                <a:cs typeface="Calibri"/>
                <a:sym typeface="Calibri"/>
              </a:rPr>
              <a:t>Multiple instances / customized for projects</a:t>
            </a: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BULLETS" val="true"/>
</p:tagLst>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1209</Words>
  <Application>Microsoft Office PowerPoint</Application>
  <PresentationFormat>On-screen Show (16:9)</PresentationFormat>
  <Paragraphs>180</Paragraphs>
  <Slides>23</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Calibri</vt:lpstr>
      <vt:lpstr>Economica</vt:lpstr>
      <vt:lpstr>Arial</vt:lpstr>
      <vt:lpstr>Wingdings</vt:lpstr>
      <vt:lpstr>simple-light-2</vt:lpstr>
      <vt:lpstr>PowerPoint Presentation</vt:lpstr>
      <vt:lpstr>Devonfw</vt:lpstr>
      <vt:lpstr>Devonfw</vt:lpstr>
      <vt:lpstr>Devonfw in a Nutshell</vt:lpstr>
      <vt:lpstr>Devonfw building blocks: OS &amp; IP</vt:lpstr>
      <vt:lpstr>Devonfw base technologies</vt:lpstr>
      <vt:lpstr>Devonfw main features</vt:lpstr>
      <vt:lpstr>Devonfw main features</vt:lpstr>
      <vt:lpstr>Devonfw Eclipse &amp; server app structure</vt:lpstr>
      <vt:lpstr>Devonfw client apps</vt:lpstr>
      <vt:lpstr>Devonfw Cobigen</vt:lpstr>
      <vt:lpstr>Devonfw Summary</vt:lpstr>
      <vt:lpstr>OASP4js Version 2</vt:lpstr>
      <vt:lpstr>OASP4js Version 2</vt:lpstr>
      <vt:lpstr>OASP4js Version 2</vt:lpstr>
      <vt:lpstr>MyThaiStar – why do we need a new devonfw sample application?</vt:lpstr>
      <vt:lpstr>MyThaiStar – the new digital restaurant</vt:lpstr>
      <vt:lpstr>MyThaiStar Digital Feature – Browse the Digital Menu</vt:lpstr>
      <vt:lpstr>MyThaiStar Digital Feature – Invite your Friends</vt:lpstr>
      <vt:lpstr>MyThaiStar Digital Feature - Rate your menu using Twitter</vt:lpstr>
      <vt:lpstr>Technology </vt:lpstr>
      <vt:lpstr>CobiGen</vt:lpstr>
      <vt:lpstr>How to get in touch?</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Kreidermann, Anastasia</cp:lastModifiedBy>
  <cp:revision>61</cp:revision>
  <dcterms:modified xsi:type="dcterms:W3CDTF">2017-11-07T15:10:07Z</dcterms:modified>
</cp:coreProperties>
</file>